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58" r:id="rId5"/>
    <p:sldId id="257" r:id="rId6"/>
    <p:sldId id="269" r:id="rId7"/>
    <p:sldId id="260" r:id="rId8"/>
    <p:sldId id="262" r:id="rId9"/>
    <p:sldId id="261" r:id="rId10"/>
    <p:sldId id="264" r:id="rId11"/>
    <p:sldId id="265" r:id="rId12"/>
    <p:sldId id="26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8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817B-8BBB-4FC6-A7B9-4331AFC0E16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9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19200"/>
            <a:ext cx="5791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– Way 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Switches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Created by: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Sidney Bell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Ag. Mechanics Teacher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 Region Agricultural Education</a:t>
            </a:r>
          </a:p>
        </p:txBody>
      </p:sp>
    </p:spTree>
    <p:extLst>
      <p:ext uri="{BB962C8B-B14F-4D97-AF65-F5344CB8AC3E}">
        <p14:creationId xmlns:p14="http://schemas.microsoft.com/office/powerpoint/2010/main" val="23027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(Double Pole Double Throw)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56981" y="2209800"/>
            <a:ext cx="3229970" cy="2495898"/>
            <a:chOff x="3323230" y="1414818"/>
            <a:chExt cx="3229970" cy="2495898"/>
          </a:xfrm>
        </p:grpSpPr>
        <p:sp>
          <p:nvSpPr>
            <p:cNvPr id="4" name="Rectangle 3"/>
            <p:cNvSpPr/>
            <p:nvPr/>
          </p:nvSpPr>
          <p:spPr>
            <a:xfrm>
              <a:off x="3962400" y="1600200"/>
              <a:ext cx="16764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715000" y="1666164"/>
              <a:ext cx="10236" cy="19152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800600" y="2057400"/>
              <a:ext cx="0" cy="1600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953836" y="1414818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48630" y="3531485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18105" y="3539952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23230" y="1524000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19015" y="2461146"/>
            <a:ext cx="1997469" cy="2143836"/>
            <a:chOff x="3795215" y="1666164"/>
            <a:chExt cx="1997469" cy="2143836"/>
          </a:xfrm>
        </p:grpSpPr>
        <p:sp>
          <p:nvSpPr>
            <p:cNvPr id="14" name="Oval 13"/>
            <p:cNvSpPr/>
            <p:nvPr/>
          </p:nvSpPr>
          <p:spPr>
            <a:xfrm>
              <a:off x="3795215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40284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842982" y="1818564"/>
              <a:ext cx="10236" cy="19152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0"/>
              <a:endCxn id="15" idx="0"/>
            </p:cNvCxnSpPr>
            <p:nvPr/>
          </p:nvCxnSpPr>
          <p:spPr>
            <a:xfrm>
              <a:off x="5715000" y="1666164"/>
              <a:ext cx="1484" cy="19914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810000" y="1666164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38800" y="1666164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009376" y="5664200"/>
            <a:ext cx="341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terminal configuration paired terminals are horizontal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pair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pair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810000" y="4705698"/>
            <a:ext cx="1205339" cy="933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15338" y="4681182"/>
            <a:ext cx="643649" cy="9576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4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56981" y="2209800"/>
            <a:ext cx="3229970" cy="2495898"/>
            <a:chOff x="3323230" y="1414818"/>
            <a:chExt cx="3229970" cy="2495898"/>
          </a:xfrm>
        </p:grpSpPr>
        <p:sp>
          <p:nvSpPr>
            <p:cNvPr id="3" name="Rectangle 2"/>
            <p:cNvSpPr/>
            <p:nvPr/>
          </p:nvSpPr>
          <p:spPr>
            <a:xfrm>
              <a:off x="3962400" y="1600200"/>
              <a:ext cx="16764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endCxn id="12" idx="1"/>
            </p:cNvCxnSpPr>
            <p:nvPr/>
          </p:nvCxnSpPr>
          <p:spPr>
            <a:xfrm>
              <a:off x="3962400" y="1818564"/>
              <a:ext cx="1690251" cy="186135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800600" y="2008850"/>
              <a:ext cx="0" cy="148078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953836" y="1414818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8630" y="3531485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8105" y="3539952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23230" y="1524000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3719015" y="445258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4084" y="445258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461146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871415" y="2526033"/>
            <a:ext cx="1782879" cy="19858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62600" y="2461146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(Double Pole Double Throw)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9376" y="5664200"/>
            <a:ext cx="341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terminal configuration paired terminals are horizontal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pair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pair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810000" y="4705698"/>
            <a:ext cx="1205339" cy="933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015338" y="4681182"/>
            <a:ext cx="643649" cy="9576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Four-Way Switches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switch must be used between two Three - Way Switches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Traveler conductors from one three – way switch must connect to one “pair” of the traveler terminals on the four – way switch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Traveler conductors from the other three – way switch will connect to the other “pair” of traveler terminals on the four – way switch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2937" y="1073287"/>
            <a:ext cx="8503386" cy="5777510"/>
            <a:chOff x="642937" y="1073287"/>
            <a:chExt cx="8503386" cy="5777510"/>
          </a:xfrm>
        </p:grpSpPr>
        <p:sp>
          <p:nvSpPr>
            <p:cNvPr id="3" name="Oval 2"/>
            <p:cNvSpPr/>
            <p:nvPr/>
          </p:nvSpPr>
          <p:spPr>
            <a:xfrm>
              <a:off x="4277987" y="2562225"/>
              <a:ext cx="1295400" cy="1295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43187" y="5853231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8115300" y="1883628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895600" y="6545997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763000" y="2447925"/>
              <a:ext cx="383323" cy="36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1095375" y="1073287"/>
              <a:ext cx="3857625" cy="1488938"/>
            </a:xfrm>
            <a:custGeom>
              <a:avLst/>
              <a:gdLst>
                <a:gd name="connsiteX0" fmla="*/ 0 w 3857625"/>
                <a:gd name="connsiteY0" fmla="*/ 1184138 h 1488938"/>
                <a:gd name="connsiteX1" fmla="*/ 200025 w 3857625"/>
                <a:gd name="connsiteY1" fmla="*/ 584063 h 1488938"/>
                <a:gd name="connsiteX2" fmla="*/ 1085850 w 3857625"/>
                <a:gd name="connsiteY2" fmla="*/ 69713 h 1488938"/>
                <a:gd name="connsiteX3" fmla="*/ 2076450 w 3857625"/>
                <a:gd name="connsiteY3" fmla="*/ 22088 h 1488938"/>
                <a:gd name="connsiteX4" fmla="*/ 3162300 w 3857625"/>
                <a:gd name="connsiteY4" fmla="*/ 231638 h 1488938"/>
                <a:gd name="connsiteX5" fmla="*/ 3629025 w 3857625"/>
                <a:gd name="connsiteY5" fmla="*/ 565013 h 1488938"/>
                <a:gd name="connsiteX6" fmla="*/ 3819525 w 3857625"/>
                <a:gd name="connsiteY6" fmla="*/ 1203188 h 1488938"/>
                <a:gd name="connsiteX7" fmla="*/ 3857625 w 3857625"/>
                <a:gd name="connsiteY7" fmla="*/ 1488938 h 148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7625" h="1488938">
                  <a:moveTo>
                    <a:pt x="0" y="1184138"/>
                  </a:moveTo>
                  <a:cubicBezTo>
                    <a:pt x="9525" y="976969"/>
                    <a:pt x="19050" y="769801"/>
                    <a:pt x="200025" y="584063"/>
                  </a:cubicBezTo>
                  <a:cubicBezTo>
                    <a:pt x="381000" y="398325"/>
                    <a:pt x="773113" y="163375"/>
                    <a:pt x="1085850" y="69713"/>
                  </a:cubicBezTo>
                  <a:cubicBezTo>
                    <a:pt x="1398587" y="-23949"/>
                    <a:pt x="1730375" y="-4899"/>
                    <a:pt x="2076450" y="22088"/>
                  </a:cubicBezTo>
                  <a:cubicBezTo>
                    <a:pt x="2422525" y="49075"/>
                    <a:pt x="2903537" y="141150"/>
                    <a:pt x="3162300" y="231638"/>
                  </a:cubicBezTo>
                  <a:cubicBezTo>
                    <a:pt x="3421063" y="322126"/>
                    <a:pt x="3519488" y="403088"/>
                    <a:pt x="3629025" y="565013"/>
                  </a:cubicBezTo>
                  <a:cubicBezTo>
                    <a:pt x="3738563" y="726938"/>
                    <a:pt x="3781425" y="1049200"/>
                    <a:pt x="3819525" y="1203188"/>
                  </a:cubicBezTo>
                  <a:cubicBezTo>
                    <a:pt x="3857625" y="1357176"/>
                    <a:pt x="3857625" y="1423057"/>
                    <a:pt x="3857625" y="148893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14650" y="3857625"/>
              <a:ext cx="1828800" cy="2162175"/>
            </a:xfrm>
            <a:custGeom>
              <a:avLst/>
              <a:gdLst>
                <a:gd name="connsiteX0" fmla="*/ 1828800 w 1828800"/>
                <a:gd name="connsiteY0" fmla="*/ 0 h 2162175"/>
                <a:gd name="connsiteX1" fmla="*/ 447675 w 1828800"/>
                <a:gd name="connsiteY1" fmla="*/ 771525 h 2162175"/>
                <a:gd name="connsiteX2" fmla="*/ 0 w 1828800"/>
                <a:gd name="connsiteY2" fmla="*/ 2162175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0" h="2162175">
                  <a:moveTo>
                    <a:pt x="1828800" y="0"/>
                  </a:moveTo>
                  <a:cubicBezTo>
                    <a:pt x="1290637" y="205581"/>
                    <a:pt x="752475" y="411163"/>
                    <a:pt x="447675" y="771525"/>
                  </a:cubicBezTo>
                  <a:cubicBezTo>
                    <a:pt x="142875" y="1131887"/>
                    <a:pt x="71437" y="1647031"/>
                    <a:pt x="0" y="216217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10300" y="2619375"/>
              <a:ext cx="2238375" cy="3552825"/>
            </a:xfrm>
            <a:custGeom>
              <a:avLst/>
              <a:gdLst>
                <a:gd name="connsiteX0" fmla="*/ 0 w 5324475"/>
                <a:gd name="connsiteY0" fmla="*/ 3695700 h 3695700"/>
                <a:gd name="connsiteX1" fmla="*/ 3848100 w 5324475"/>
                <a:gd name="connsiteY1" fmla="*/ 2733675 h 3695700"/>
                <a:gd name="connsiteX2" fmla="*/ 5324475 w 5324475"/>
                <a:gd name="connsiteY2" fmla="*/ 0 h 369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4475" h="3695700">
                  <a:moveTo>
                    <a:pt x="0" y="3695700"/>
                  </a:moveTo>
                  <a:cubicBezTo>
                    <a:pt x="1480344" y="3522662"/>
                    <a:pt x="2960688" y="3349625"/>
                    <a:pt x="3848100" y="2733675"/>
                  </a:cubicBezTo>
                  <a:cubicBezTo>
                    <a:pt x="4735513" y="2117725"/>
                    <a:pt x="5029994" y="1058862"/>
                    <a:pt x="532447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585323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019800" y="6531827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3095625" y="6238875"/>
              <a:ext cx="2809875" cy="133379"/>
            </a:xfrm>
            <a:custGeom>
              <a:avLst/>
              <a:gdLst>
                <a:gd name="connsiteX0" fmla="*/ 0 w 2809875"/>
                <a:gd name="connsiteY0" fmla="*/ 9525 h 133379"/>
                <a:gd name="connsiteX1" fmla="*/ 1343025 w 2809875"/>
                <a:gd name="connsiteY1" fmla="*/ 133350 h 133379"/>
                <a:gd name="connsiteX2" fmla="*/ 2809875 w 2809875"/>
                <a:gd name="connsiteY2" fmla="*/ 0 h 133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75" h="133379">
                  <a:moveTo>
                    <a:pt x="0" y="9525"/>
                  </a:moveTo>
                  <a:cubicBezTo>
                    <a:pt x="437356" y="72231"/>
                    <a:pt x="874713" y="134937"/>
                    <a:pt x="1343025" y="133350"/>
                  </a:cubicBezTo>
                  <a:cubicBezTo>
                    <a:pt x="1811337" y="131763"/>
                    <a:pt x="2310606" y="65881"/>
                    <a:pt x="280987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2937" y="2286000"/>
              <a:ext cx="609600" cy="17526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88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985967" y="493004"/>
            <a:ext cx="1686461" cy="1703870"/>
            <a:chOff x="4419601" y="609600"/>
            <a:chExt cx="469311" cy="436419"/>
          </a:xfrm>
        </p:grpSpPr>
        <p:sp>
          <p:nvSpPr>
            <p:cNvPr id="44" name="Oval 43"/>
            <p:cNvSpPr/>
            <p:nvPr/>
          </p:nvSpPr>
          <p:spPr>
            <a:xfrm>
              <a:off x="4419601" y="609600"/>
              <a:ext cx="469311" cy="4364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95799" y="761999"/>
              <a:ext cx="85864" cy="8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724399" y="761999"/>
              <a:ext cx="85864" cy="857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04732" y="2765230"/>
            <a:ext cx="1190007" cy="1657448"/>
            <a:chOff x="3657600" y="2743200"/>
            <a:chExt cx="455480" cy="676384"/>
          </a:xfrm>
        </p:grpSpPr>
        <p:grpSp>
          <p:nvGrpSpPr>
            <p:cNvPr id="37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39" name="Arc 38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4145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flipH="1" flipV="1">
                <a:off x="3866981" y="3278638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414057" y="4862884"/>
            <a:ext cx="887029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87567" y="4592158"/>
            <a:ext cx="1190008" cy="1657448"/>
            <a:chOff x="8229600" y="3032522"/>
            <a:chExt cx="1242060" cy="1772657"/>
          </a:xfrm>
        </p:grpSpPr>
        <p:grpSp>
          <p:nvGrpSpPr>
            <p:cNvPr id="28" name="Group 27"/>
            <p:cNvGrpSpPr/>
            <p:nvPr/>
          </p:nvGrpSpPr>
          <p:grpSpPr>
            <a:xfrm>
              <a:off x="8229600" y="3032522"/>
              <a:ext cx="1242060" cy="1772657"/>
              <a:chOff x="3657600" y="2743200"/>
              <a:chExt cx="455480" cy="676384"/>
            </a:xfrm>
          </p:grpSpPr>
          <p:grpSp>
            <p:nvGrpSpPr>
              <p:cNvPr id="30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32" name="Arc 31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414544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Oval 33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 flipH="1" flipV="1">
                  <a:off x="3869726" y="3271845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Parallelogram 35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 rot="21357450" flipH="1" flipV="1">
              <a:off x="8245752" y="3792258"/>
              <a:ext cx="124672" cy="1198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312269" y="6240960"/>
            <a:ext cx="134165" cy="2215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2269" y="6351750"/>
            <a:ext cx="2584247" cy="112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46283" y="6240960"/>
            <a:ext cx="134165" cy="2215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199791" y="4390358"/>
            <a:ext cx="1190008" cy="1657448"/>
            <a:chOff x="8229600" y="3032522"/>
            <a:chExt cx="1242060" cy="1772657"/>
          </a:xfrm>
        </p:grpSpPr>
        <p:grpSp>
          <p:nvGrpSpPr>
            <p:cNvPr id="19" name="Group 18"/>
            <p:cNvGrpSpPr/>
            <p:nvPr/>
          </p:nvGrpSpPr>
          <p:grpSpPr>
            <a:xfrm>
              <a:off x="8229600" y="3032522"/>
              <a:ext cx="1242060" cy="1772657"/>
              <a:chOff x="3657600" y="2743200"/>
              <a:chExt cx="455480" cy="676384"/>
            </a:xfrm>
          </p:grpSpPr>
          <p:grpSp>
            <p:nvGrpSpPr>
              <p:cNvPr id="21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23" name="Arc 22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365513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flipH="1" flipV="1">
                  <a:off x="3779095" y="3247521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Parallelogram 26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1357450" flipH="1" flipV="1">
              <a:off x="8258783" y="3776851"/>
              <a:ext cx="124672" cy="1198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4330267" y="2305929"/>
            <a:ext cx="146012" cy="6173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680664" y="475167"/>
            <a:ext cx="109509" cy="11521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680665" y="348231"/>
            <a:ext cx="2642838" cy="136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18935" y="348231"/>
            <a:ext cx="157344" cy="556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53353" y="4275479"/>
            <a:ext cx="146012" cy="597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22764" y="2923249"/>
            <a:ext cx="1407201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42833" y="4888729"/>
            <a:ext cx="1407201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7692" y="-17500"/>
            <a:ext cx="1852108" cy="3742148"/>
            <a:chOff x="609600" y="4191000"/>
            <a:chExt cx="1061357" cy="2095500"/>
          </a:xfrm>
        </p:grpSpPr>
        <p:grpSp>
          <p:nvGrpSpPr>
            <p:cNvPr id="60" name="Group 59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Rectangle 83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Freeform 77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0" name="Oval 89"/>
          <p:cNvSpPr/>
          <p:nvPr/>
        </p:nvSpPr>
        <p:spPr>
          <a:xfrm rot="21357450" flipH="1" flipV="1">
            <a:off x="2775961" y="5695475"/>
            <a:ext cx="140483" cy="13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21357450" flipH="1" flipV="1">
            <a:off x="5420205" y="3491192"/>
            <a:ext cx="119447" cy="11203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402667" y="914400"/>
            <a:ext cx="1921933" cy="922950"/>
          </a:xfrm>
          <a:custGeom>
            <a:avLst/>
            <a:gdLst>
              <a:gd name="connsiteX0" fmla="*/ 0 w 1921933"/>
              <a:gd name="connsiteY0" fmla="*/ 0 h 922950"/>
              <a:gd name="connsiteX1" fmla="*/ 321733 w 1921933"/>
              <a:gd name="connsiteY1" fmla="*/ 762000 h 922950"/>
              <a:gd name="connsiteX2" fmla="*/ 956733 w 1921933"/>
              <a:gd name="connsiteY2" fmla="*/ 922867 h 922950"/>
              <a:gd name="connsiteX3" fmla="*/ 1591733 w 1921933"/>
              <a:gd name="connsiteY3" fmla="*/ 778933 h 922950"/>
              <a:gd name="connsiteX4" fmla="*/ 1921933 w 1921933"/>
              <a:gd name="connsiteY4" fmla="*/ 457200 h 92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1933" h="922950">
                <a:moveTo>
                  <a:pt x="0" y="0"/>
                </a:moveTo>
                <a:cubicBezTo>
                  <a:pt x="81139" y="304094"/>
                  <a:pt x="162278" y="608189"/>
                  <a:pt x="321733" y="762000"/>
                </a:cubicBezTo>
                <a:cubicBezTo>
                  <a:pt x="481188" y="915811"/>
                  <a:pt x="745066" y="920045"/>
                  <a:pt x="956733" y="922867"/>
                </a:cubicBezTo>
                <a:cubicBezTo>
                  <a:pt x="1168400" y="925689"/>
                  <a:pt x="1430866" y="856544"/>
                  <a:pt x="1591733" y="778933"/>
                </a:cubicBezTo>
                <a:cubicBezTo>
                  <a:pt x="1752600" y="701322"/>
                  <a:pt x="1837266" y="579261"/>
                  <a:pt x="1921933" y="45720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ctagon 2"/>
          <p:cNvSpPr/>
          <p:nvPr/>
        </p:nvSpPr>
        <p:spPr>
          <a:xfrm>
            <a:off x="3658882" y="905228"/>
            <a:ext cx="1471081" cy="13793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411133" y="2937933"/>
            <a:ext cx="1625600" cy="1453351"/>
          </a:xfrm>
          <a:custGeom>
            <a:avLst/>
            <a:gdLst>
              <a:gd name="connsiteX0" fmla="*/ 0 w 1625600"/>
              <a:gd name="connsiteY0" fmla="*/ 0 h 1453351"/>
              <a:gd name="connsiteX1" fmla="*/ 330200 w 1625600"/>
              <a:gd name="connsiteY1" fmla="*/ 1024467 h 1453351"/>
              <a:gd name="connsiteX2" fmla="*/ 956734 w 1625600"/>
              <a:gd name="connsiteY2" fmla="*/ 1447800 h 1453351"/>
              <a:gd name="connsiteX3" fmla="*/ 1625600 w 1625600"/>
              <a:gd name="connsiteY3" fmla="*/ 1227667 h 14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600" h="1453351">
                <a:moveTo>
                  <a:pt x="0" y="0"/>
                </a:moveTo>
                <a:cubicBezTo>
                  <a:pt x="85372" y="391583"/>
                  <a:pt x="170744" y="783167"/>
                  <a:pt x="330200" y="1024467"/>
                </a:cubicBezTo>
                <a:cubicBezTo>
                  <a:pt x="489656" y="1265767"/>
                  <a:pt x="740834" y="1413933"/>
                  <a:pt x="956734" y="1447800"/>
                </a:cubicBezTo>
                <a:cubicBezTo>
                  <a:pt x="1172634" y="1481667"/>
                  <a:pt x="1399117" y="1354667"/>
                  <a:pt x="1625600" y="122766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461933" y="1388533"/>
            <a:ext cx="2810934" cy="900052"/>
          </a:xfrm>
          <a:custGeom>
            <a:avLst/>
            <a:gdLst>
              <a:gd name="connsiteX0" fmla="*/ 0 w 2810934"/>
              <a:gd name="connsiteY0" fmla="*/ 897467 h 900052"/>
              <a:gd name="connsiteX1" fmla="*/ 364067 w 2810934"/>
              <a:gd name="connsiteY1" fmla="*/ 643467 h 900052"/>
              <a:gd name="connsiteX2" fmla="*/ 880534 w 2810934"/>
              <a:gd name="connsiteY2" fmla="*/ 668867 h 900052"/>
              <a:gd name="connsiteX3" fmla="*/ 1473200 w 2810934"/>
              <a:gd name="connsiteY3" fmla="*/ 880534 h 900052"/>
              <a:gd name="connsiteX4" fmla="*/ 2159000 w 2810934"/>
              <a:gd name="connsiteY4" fmla="*/ 855134 h 900052"/>
              <a:gd name="connsiteX5" fmla="*/ 2590800 w 2810934"/>
              <a:gd name="connsiteY5" fmla="*/ 567267 h 900052"/>
              <a:gd name="connsiteX6" fmla="*/ 2810934 w 2810934"/>
              <a:gd name="connsiteY6" fmla="*/ 0 h 9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0934" h="900052">
                <a:moveTo>
                  <a:pt x="0" y="897467"/>
                </a:moveTo>
                <a:cubicBezTo>
                  <a:pt x="108655" y="789517"/>
                  <a:pt x="217311" y="681567"/>
                  <a:pt x="364067" y="643467"/>
                </a:cubicBezTo>
                <a:cubicBezTo>
                  <a:pt x="510823" y="605367"/>
                  <a:pt x="695679" y="629356"/>
                  <a:pt x="880534" y="668867"/>
                </a:cubicBezTo>
                <a:cubicBezTo>
                  <a:pt x="1065389" y="708378"/>
                  <a:pt x="1260122" y="849490"/>
                  <a:pt x="1473200" y="880534"/>
                </a:cubicBezTo>
                <a:cubicBezTo>
                  <a:pt x="1686278" y="911578"/>
                  <a:pt x="1972733" y="907345"/>
                  <a:pt x="2159000" y="855134"/>
                </a:cubicBezTo>
                <a:cubicBezTo>
                  <a:pt x="2345267" y="802923"/>
                  <a:pt x="2482144" y="709789"/>
                  <a:pt x="2590800" y="567267"/>
                </a:cubicBezTo>
                <a:cubicBezTo>
                  <a:pt x="2699456" y="424745"/>
                  <a:pt x="2755195" y="212372"/>
                  <a:pt x="281093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688650" y="4969933"/>
            <a:ext cx="922883" cy="1227667"/>
          </a:xfrm>
          <a:custGeom>
            <a:avLst/>
            <a:gdLst>
              <a:gd name="connsiteX0" fmla="*/ 177817 w 922883"/>
              <a:gd name="connsiteY0" fmla="*/ 1227667 h 1227667"/>
              <a:gd name="connsiteX1" fmla="*/ 17 w 922883"/>
              <a:gd name="connsiteY1" fmla="*/ 457200 h 1227667"/>
              <a:gd name="connsiteX2" fmla="*/ 169350 w 922883"/>
              <a:gd name="connsiteY2" fmla="*/ 118534 h 1227667"/>
              <a:gd name="connsiteX3" fmla="*/ 508017 w 922883"/>
              <a:gd name="connsiteY3" fmla="*/ 0 h 1227667"/>
              <a:gd name="connsiteX4" fmla="*/ 922883 w 922883"/>
              <a:gd name="connsiteY4" fmla="*/ 118534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883" h="1227667">
                <a:moveTo>
                  <a:pt x="177817" y="1227667"/>
                </a:moveTo>
                <a:cubicBezTo>
                  <a:pt x="89622" y="934861"/>
                  <a:pt x="1428" y="642055"/>
                  <a:pt x="17" y="457200"/>
                </a:cubicBezTo>
                <a:cubicBezTo>
                  <a:pt x="-1394" y="272345"/>
                  <a:pt x="84683" y="194734"/>
                  <a:pt x="169350" y="118534"/>
                </a:cubicBezTo>
                <a:cubicBezTo>
                  <a:pt x="254017" y="42334"/>
                  <a:pt x="382428" y="0"/>
                  <a:pt x="508017" y="0"/>
                </a:cubicBezTo>
                <a:cubicBezTo>
                  <a:pt x="633606" y="0"/>
                  <a:pt x="778244" y="59267"/>
                  <a:pt x="922883" y="11853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233909" y="5698067"/>
            <a:ext cx="2177224" cy="911486"/>
          </a:xfrm>
          <a:custGeom>
            <a:avLst/>
            <a:gdLst>
              <a:gd name="connsiteX0" fmla="*/ 2177224 w 2177224"/>
              <a:gd name="connsiteY0" fmla="*/ 516466 h 911486"/>
              <a:gd name="connsiteX1" fmla="*/ 2109491 w 2177224"/>
              <a:gd name="connsiteY1" fmla="*/ 194733 h 911486"/>
              <a:gd name="connsiteX2" fmla="*/ 1796224 w 2177224"/>
              <a:gd name="connsiteY2" fmla="*/ 101600 h 911486"/>
              <a:gd name="connsiteX3" fmla="*/ 1508358 w 2177224"/>
              <a:gd name="connsiteY3" fmla="*/ 262466 h 911486"/>
              <a:gd name="connsiteX4" fmla="*/ 1339024 w 2177224"/>
              <a:gd name="connsiteY4" fmla="*/ 592666 h 911486"/>
              <a:gd name="connsiteX5" fmla="*/ 1034224 w 2177224"/>
              <a:gd name="connsiteY5" fmla="*/ 804333 h 911486"/>
              <a:gd name="connsiteX6" fmla="*/ 433091 w 2177224"/>
              <a:gd name="connsiteY6" fmla="*/ 905933 h 911486"/>
              <a:gd name="connsiteX7" fmla="*/ 52091 w 2177224"/>
              <a:gd name="connsiteY7" fmla="*/ 643466 h 911486"/>
              <a:gd name="connsiteX8" fmla="*/ 35158 w 2177224"/>
              <a:gd name="connsiteY8" fmla="*/ 143933 h 911486"/>
              <a:gd name="connsiteX9" fmla="*/ 348424 w 2177224"/>
              <a:gd name="connsiteY9" fmla="*/ 0 h 91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7224" h="911486">
                <a:moveTo>
                  <a:pt x="2177224" y="516466"/>
                </a:moveTo>
                <a:cubicBezTo>
                  <a:pt x="2175107" y="390171"/>
                  <a:pt x="2172991" y="263877"/>
                  <a:pt x="2109491" y="194733"/>
                </a:cubicBezTo>
                <a:cubicBezTo>
                  <a:pt x="2045991" y="125589"/>
                  <a:pt x="1896413" y="90311"/>
                  <a:pt x="1796224" y="101600"/>
                </a:cubicBezTo>
                <a:cubicBezTo>
                  <a:pt x="1696035" y="112889"/>
                  <a:pt x="1584558" y="180622"/>
                  <a:pt x="1508358" y="262466"/>
                </a:cubicBezTo>
                <a:cubicBezTo>
                  <a:pt x="1432158" y="344310"/>
                  <a:pt x="1418046" y="502355"/>
                  <a:pt x="1339024" y="592666"/>
                </a:cubicBezTo>
                <a:cubicBezTo>
                  <a:pt x="1260002" y="682977"/>
                  <a:pt x="1185213" y="752122"/>
                  <a:pt x="1034224" y="804333"/>
                </a:cubicBezTo>
                <a:cubicBezTo>
                  <a:pt x="883235" y="856544"/>
                  <a:pt x="596780" y="932744"/>
                  <a:pt x="433091" y="905933"/>
                </a:cubicBezTo>
                <a:cubicBezTo>
                  <a:pt x="269402" y="879122"/>
                  <a:pt x="118413" y="770466"/>
                  <a:pt x="52091" y="643466"/>
                </a:cubicBezTo>
                <a:cubicBezTo>
                  <a:pt x="-14231" y="516466"/>
                  <a:pt x="-14231" y="251177"/>
                  <a:pt x="35158" y="143933"/>
                </a:cubicBezTo>
                <a:cubicBezTo>
                  <a:pt x="84547" y="36689"/>
                  <a:pt x="216485" y="18344"/>
                  <a:pt x="34842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900333" y="5327169"/>
            <a:ext cx="584200" cy="878898"/>
          </a:xfrm>
          <a:custGeom>
            <a:avLst/>
            <a:gdLst>
              <a:gd name="connsiteX0" fmla="*/ 584200 w 584200"/>
              <a:gd name="connsiteY0" fmla="*/ 23764 h 878898"/>
              <a:gd name="connsiteX1" fmla="*/ 143934 w 584200"/>
              <a:gd name="connsiteY1" fmla="*/ 108431 h 878898"/>
              <a:gd name="connsiteX2" fmla="*/ 0 w 584200"/>
              <a:gd name="connsiteY2" fmla="*/ 878898 h 87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200" h="878898">
                <a:moveTo>
                  <a:pt x="584200" y="23764"/>
                </a:moveTo>
                <a:cubicBezTo>
                  <a:pt x="412750" y="-5164"/>
                  <a:pt x="241301" y="-34091"/>
                  <a:pt x="143934" y="108431"/>
                </a:cubicBezTo>
                <a:cubicBezTo>
                  <a:pt x="46567" y="250953"/>
                  <a:pt x="23283" y="564925"/>
                  <a:pt x="0" y="87889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614323" y="5791200"/>
            <a:ext cx="1754477" cy="929380"/>
          </a:xfrm>
          <a:custGeom>
            <a:avLst/>
            <a:gdLst>
              <a:gd name="connsiteX0" fmla="*/ 1754477 w 1754477"/>
              <a:gd name="connsiteY0" fmla="*/ 431800 h 929380"/>
              <a:gd name="connsiteX1" fmla="*/ 1669810 w 1754477"/>
              <a:gd name="connsiteY1" fmla="*/ 169333 h 929380"/>
              <a:gd name="connsiteX2" fmla="*/ 1348077 w 1754477"/>
              <a:gd name="connsiteY2" fmla="*/ 135467 h 929380"/>
              <a:gd name="connsiteX3" fmla="*/ 1060210 w 1754477"/>
              <a:gd name="connsiteY3" fmla="*/ 524933 h 929380"/>
              <a:gd name="connsiteX4" fmla="*/ 780810 w 1754477"/>
              <a:gd name="connsiteY4" fmla="*/ 838200 h 929380"/>
              <a:gd name="connsiteX5" fmla="*/ 340544 w 1754477"/>
              <a:gd name="connsiteY5" fmla="*/ 922867 h 929380"/>
              <a:gd name="connsiteX6" fmla="*/ 78077 w 1754477"/>
              <a:gd name="connsiteY6" fmla="*/ 872067 h 929380"/>
              <a:gd name="connsiteX7" fmla="*/ 1877 w 1754477"/>
              <a:gd name="connsiteY7" fmla="*/ 465667 h 929380"/>
              <a:gd name="connsiteX8" fmla="*/ 137344 w 1754477"/>
              <a:gd name="connsiteY8" fmla="*/ 118533 h 929380"/>
              <a:gd name="connsiteX9" fmla="*/ 188144 w 1754477"/>
              <a:gd name="connsiteY9" fmla="*/ 0 h 92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4477" h="929380">
                <a:moveTo>
                  <a:pt x="1754477" y="431800"/>
                </a:moveTo>
                <a:cubicBezTo>
                  <a:pt x="1746010" y="325261"/>
                  <a:pt x="1737543" y="218722"/>
                  <a:pt x="1669810" y="169333"/>
                </a:cubicBezTo>
                <a:cubicBezTo>
                  <a:pt x="1602077" y="119944"/>
                  <a:pt x="1449677" y="76200"/>
                  <a:pt x="1348077" y="135467"/>
                </a:cubicBezTo>
                <a:cubicBezTo>
                  <a:pt x="1246477" y="194734"/>
                  <a:pt x="1154754" y="407811"/>
                  <a:pt x="1060210" y="524933"/>
                </a:cubicBezTo>
                <a:cubicBezTo>
                  <a:pt x="965666" y="642055"/>
                  <a:pt x="900754" y="771878"/>
                  <a:pt x="780810" y="838200"/>
                </a:cubicBezTo>
                <a:cubicBezTo>
                  <a:pt x="660866" y="904522"/>
                  <a:pt x="457666" y="917223"/>
                  <a:pt x="340544" y="922867"/>
                </a:cubicBezTo>
                <a:cubicBezTo>
                  <a:pt x="223422" y="928511"/>
                  <a:pt x="134521" y="948267"/>
                  <a:pt x="78077" y="872067"/>
                </a:cubicBezTo>
                <a:cubicBezTo>
                  <a:pt x="21632" y="795867"/>
                  <a:pt x="-8001" y="591256"/>
                  <a:pt x="1877" y="465667"/>
                </a:cubicBezTo>
                <a:cubicBezTo>
                  <a:pt x="11755" y="340078"/>
                  <a:pt x="106300" y="196144"/>
                  <a:pt x="137344" y="118533"/>
                </a:cubicBezTo>
                <a:cubicBezTo>
                  <a:pt x="168388" y="40922"/>
                  <a:pt x="178266" y="20461"/>
                  <a:pt x="18814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650246" y="4014421"/>
            <a:ext cx="2748752" cy="1392551"/>
          </a:xfrm>
          <a:custGeom>
            <a:avLst/>
            <a:gdLst>
              <a:gd name="connsiteX0" fmla="*/ 2735487 w 2748752"/>
              <a:gd name="connsiteY0" fmla="*/ 879312 h 1392551"/>
              <a:gd name="connsiteX1" fmla="*/ 2727021 w 2748752"/>
              <a:gd name="connsiteY1" fmla="*/ 1141779 h 1392551"/>
              <a:gd name="connsiteX2" fmla="*/ 2532287 w 2748752"/>
              <a:gd name="connsiteY2" fmla="*/ 1294179 h 1392551"/>
              <a:gd name="connsiteX3" fmla="*/ 2244421 w 2748752"/>
              <a:gd name="connsiteY3" fmla="*/ 1217979 h 1392551"/>
              <a:gd name="connsiteX4" fmla="*/ 1956554 w 2748752"/>
              <a:gd name="connsiteY4" fmla="*/ 887779 h 1392551"/>
              <a:gd name="connsiteX5" fmla="*/ 1719487 w 2748752"/>
              <a:gd name="connsiteY5" fmla="*/ 379779 h 1392551"/>
              <a:gd name="connsiteX6" fmla="*/ 1313087 w 2748752"/>
              <a:gd name="connsiteY6" fmla="*/ 58046 h 1392551"/>
              <a:gd name="connsiteX7" fmla="*/ 805087 w 2748752"/>
              <a:gd name="connsiteY7" fmla="*/ 15712 h 1392551"/>
              <a:gd name="connsiteX8" fmla="*/ 220887 w 2748752"/>
              <a:gd name="connsiteY8" fmla="*/ 235846 h 1392551"/>
              <a:gd name="connsiteX9" fmla="*/ 754 w 2748752"/>
              <a:gd name="connsiteY9" fmla="*/ 786179 h 1392551"/>
              <a:gd name="connsiteX10" fmla="*/ 161621 w 2748752"/>
              <a:gd name="connsiteY10" fmla="*/ 1277246 h 1392551"/>
              <a:gd name="connsiteX11" fmla="*/ 491821 w 2748752"/>
              <a:gd name="connsiteY11" fmla="*/ 1387312 h 1392551"/>
              <a:gd name="connsiteX12" fmla="*/ 652687 w 2748752"/>
              <a:gd name="connsiteY12" fmla="*/ 1167179 h 139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8752" h="1392551">
                <a:moveTo>
                  <a:pt x="2735487" y="879312"/>
                </a:moveTo>
                <a:cubicBezTo>
                  <a:pt x="2748187" y="975973"/>
                  <a:pt x="2760888" y="1072635"/>
                  <a:pt x="2727021" y="1141779"/>
                </a:cubicBezTo>
                <a:cubicBezTo>
                  <a:pt x="2693154" y="1210923"/>
                  <a:pt x="2612720" y="1281479"/>
                  <a:pt x="2532287" y="1294179"/>
                </a:cubicBezTo>
                <a:cubicBezTo>
                  <a:pt x="2451854" y="1306879"/>
                  <a:pt x="2340376" y="1285712"/>
                  <a:pt x="2244421" y="1217979"/>
                </a:cubicBezTo>
                <a:cubicBezTo>
                  <a:pt x="2148465" y="1150246"/>
                  <a:pt x="2044043" y="1027479"/>
                  <a:pt x="1956554" y="887779"/>
                </a:cubicBezTo>
                <a:cubicBezTo>
                  <a:pt x="1869065" y="748079"/>
                  <a:pt x="1826731" y="518068"/>
                  <a:pt x="1719487" y="379779"/>
                </a:cubicBezTo>
                <a:cubicBezTo>
                  <a:pt x="1612243" y="241490"/>
                  <a:pt x="1465487" y="118724"/>
                  <a:pt x="1313087" y="58046"/>
                </a:cubicBezTo>
                <a:cubicBezTo>
                  <a:pt x="1160687" y="-2632"/>
                  <a:pt x="987120" y="-13921"/>
                  <a:pt x="805087" y="15712"/>
                </a:cubicBezTo>
                <a:cubicBezTo>
                  <a:pt x="623054" y="45345"/>
                  <a:pt x="354942" y="107435"/>
                  <a:pt x="220887" y="235846"/>
                </a:cubicBezTo>
                <a:cubicBezTo>
                  <a:pt x="86832" y="364257"/>
                  <a:pt x="10632" y="612612"/>
                  <a:pt x="754" y="786179"/>
                </a:cubicBezTo>
                <a:cubicBezTo>
                  <a:pt x="-9124" y="959746"/>
                  <a:pt x="79777" y="1177057"/>
                  <a:pt x="161621" y="1277246"/>
                </a:cubicBezTo>
                <a:cubicBezTo>
                  <a:pt x="243465" y="1377435"/>
                  <a:pt x="409977" y="1405656"/>
                  <a:pt x="491821" y="1387312"/>
                </a:cubicBezTo>
                <a:cubicBezTo>
                  <a:pt x="573665" y="1368968"/>
                  <a:pt x="613176" y="1268073"/>
                  <a:pt x="652687" y="116717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802407" y="4120177"/>
            <a:ext cx="2719194" cy="1339768"/>
          </a:xfrm>
          <a:custGeom>
            <a:avLst/>
            <a:gdLst>
              <a:gd name="connsiteX0" fmla="*/ 2667993 w 2719194"/>
              <a:gd name="connsiteY0" fmla="*/ 773556 h 1339768"/>
              <a:gd name="connsiteX1" fmla="*/ 2710326 w 2719194"/>
              <a:gd name="connsiteY1" fmla="*/ 1146090 h 1339768"/>
              <a:gd name="connsiteX2" fmla="*/ 2515593 w 2719194"/>
              <a:gd name="connsiteY2" fmla="*/ 1332356 h 1339768"/>
              <a:gd name="connsiteX3" fmla="*/ 2185393 w 2719194"/>
              <a:gd name="connsiteY3" fmla="*/ 1281556 h 1339768"/>
              <a:gd name="connsiteX4" fmla="*/ 1880593 w 2719194"/>
              <a:gd name="connsiteY4" fmla="*/ 1086823 h 1339768"/>
              <a:gd name="connsiteX5" fmla="*/ 1660460 w 2719194"/>
              <a:gd name="connsiteY5" fmla="*/ 748156 h 1339768"/>
              <a:gd name="connsiteX6" fmla="*/ 1508060 w 2719194"/>
              <a:gd name="connsiteY6" fmla="*/ 417956 h 1339768"/>
              <a:gd name="connsiteX7" fmla="*/ 1262526 w 2719194"/>
              <a:gd name="connsiteY7" fmla="*/ 155490 h 1339768"/>
              <a:gd name="connsiteX8" fmla="*/ 915393 w 2719194"/>
              <a:gd name="connsiteY8" fmla="*/ 3090 h 1339768"/>
              <a:gd name="connsiteX9" fmla="*/ 500526 w 2719194"/>
              <a:gd name="connsiteY9" fmla="*/ 62356 h 1339768"/>
              <a:gd name="connsiteX10" fmla="*/ 212660 w 2719194"/>
              <a:gd name="connsiteY10" fmla="*/ 172423 h 1339768"/>
              <a:gd name="connsiteX11" fmla="*/ 51793 w 2719194"/>
              <a:gd name="connsiteY11" fmla="*/ 451823 h 1339768"/>
              <a:gd name="connsiteX12" fmla="*/ 9460 w 2719194"/>
              <a:gd name="connsiteY12" fmla="*/ 807423 h 1339768"/>
              <a:gd name="connsiteX13" fmla="*/ 212660 w 2719194"/>
              <a:gd name="connsiteY13" fmla="*/ 917490 h 1339768"/>
              <a:gd name="connsiteX14" fmla="*/ 424326 w 2719194"/>
              <a:gd name="connsiteY14" fmla="*/ 917490 h 1339768"/>
              <a:gd name="connsiteX15" fmla="*/ 517460 w 2719194"/>
              <a:gd name="connsiteY15" fmla="*/ 858223 h 133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19194" h="1339768">
                <a:moveTo>
                  <a:pt x="2667993" y="773556"/>
                </a:moveTo>
                <a:cubicBezTo>
                  <a:pt x="2701859" y="913256"/>
                  <a:pt x="2735726" y="1052957"/>
                  <a:pt x="2710326" y="1146090"/>
                </a:cubicBezTo>
                <a:cubicBezTo>
                  <a:pt x="2684926" y="1239223"/>
                  <a:pt x="2603082" y="1309778"/>
                  <a:pt x="2515593" y="1332356"/>
                </a:cubicBezTo>
                <a:cubicBezTo>
                  <a:pt x="2428104" y="1354934"/>
                  <a:pt x="2291226" y="1322478"/>
                  <a:pt x="2185393" y="1281556"/>
                </a:cubicBezTo>
                <a:cubicBezTo>
                  <a:pt x="2079560" y="1240634"/>
                  <a:pt x="1968082" y="1175723"/>
                  <a:pt x="1880593" y="1086823"/>
                </a:cubicBezTo>
                <a:cubicBezTo>
                  <a:pt x="1793104" y="997923"/>
                  <a:pt x="1722549" y="859634"/>
                  <a:pt x="1660460" y="748156"/>
                </a:cubicBezTo>
                <a:cubicBezTo>
                  <a:pt x="1598371" y="636678"/>
                  <a:pt x="1574382" y="516734"/>
                  <a:pt x="1508060" y="417956"/>
                </a:cubicBezTo>
                <a:cubicBezTo>
                  <a:pt x="1441738" y="319178"/>
                  <a:pt x="1361304" y="224634"/>
                  <a:pt x="1262526" y="155490"/>
                </a:cubicBezTo>
                <a:cubicBezTo>
                  <a:pt x="1163748" y="86346"/>
                  <a:pt x="1042393" y="18612"/>
                  <a:pt x="915393" y="3090"/>
                </a:cubicBezTo>
                <a:cubicBezTo>
                  <a:pt x="788393" y="-12432"/>
                  <a:pt x="617648" y="34134"/>
                  <a:pt x="500526" y="62356"/>
                </a:cubicBezTo>
                <a:cubicBezTo>
                  <a:pt x="383404" y="90578"/>
                  <a:pt x="287449" y="107512"/>
                  <a:pt x="212660" y="172423"/>
                </a:cubicBezTo>
                <a:cubicBezTo>
                  <a:pt x="137871" y="237334"/>
                  <a:pt x="85660" y="345990"/>
                  <a:pt x="51793" y="451823"/>
                </a:cubicBezTo>
                <a:cubicBezTo>
                  <a:pt x="17926" y="557656"/>
                  <a:pt x="-17351" y="729812"/>
                  <a:pt x="9460" y="807423"/>
                </a:cubicBezTo>
                <a:cubicBezTo>
                  <a:pt x="36271" y="885034"/>
                  <a:pt x="143516" y="899146"/>
                  <a:pt x="212660" y="917490"/>
                </a:cubicBezTo>
                <a:cubicBezTo>
                  <a:pt x="281804" y="935834"/>
                  <a:pt x="373526" y="927368"/>
                  <a:pt x="424326" y="917490"/>
                </a:cubicBezTo>
                <a:cubicBezTo>
                  <a:pt x="475126" y="907612"/>
                  <a:pt x="496293" y="882917"/>
                  <a:pt x="517460" y="85822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453467" y="3374107"/>
            <a:ext cx="1016000" cy="884626"/>
          </a:xfrm>
          <a:custGeom>
            <a:avLst/>
            <a:gdLst>
              <a:gd name="connsiteX0" fmla="*/ 0 w 1016000"/>
              <a:gd name="connsiteY0" fmla="*/ 884626 h 884626"/>
              <a:gd name="connsiteX1" fmla="*/ 169333 w 1016000"/>
              <a:gd name="connsiteY1" fmla="*/ 266560 h 884626"/>
              <a:gd name="connsiteX2" fmla="*/ 516466 w 1016000"/>
              <a:gd name="connsiteY2" fmla="*/ 4093 h 884626"/>
              <a:gd name="connsiteX3" fmla="*/ 1016000 w 1016000"/>
              <a:gd name="connsiteY3" fmla="*/ 131093 h 88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00" h="884626">
                <a:moveTo>
                  <a:pt x="0" y="884626"/>
                </a:moveTo>
                <a:cubicBezTo>
                  <a:pt x="41627" y="648970"/>
                  <a:pt x="83255" y="413315"/>
                  <a:pt x="169333" y="266560"/>
                </a:cubicBezTo>
                <a:cubicBezTo>
                  <a:pt x="255411" y="119805"/>
                  <a:pt x="375355" y="26671"/>
                  <a:pt x="516466" y="4093"/>
                </a:cubicBezTo>
                <a:cubicBezTo>
                  <a:pt x="657577" y="-18485"/>
                  <a:pt x="836788" y="56304"/>
                  <a:pt x="1016000" y="13109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342208" y="3141675"/>
            <a:ext cx="1178059" cy="1142458"/>
          </a:xfrm>
          <a:custGeom>
            <a:avLst/>
            <a:gdLst>
              <a:gd name="connsiteX0" fmla="*/ 68925 w 1178059"/>
              <a:gd name="connsiteY0" fmla="*/ 1142458 h 1142458"/>
              <a:gd name="connsiteX1" fmla="*/ 1192 w 1178059"/>
              <a:gd name="connsiteY1" fmla="*/ 642925 h 1142458"/>
              <a:gd name="connsiteX2" fmla="*/ 119725 w 1178059"/>
              <a:gd name="connsiteY2" fmla="*/ 312725 h 1142458"/>
              <a:gd name="connsiteX3" fmla="*/ 492259 w 1178059"/>
              <a:gd name="connsiteY3" fmla="*/ 50258 h 1142458"/>
              <a:gd name="connsiteX4" fmla="*/ 839392 w 1178059"/>
              <a:gd name="connsiteY4" fmla="*/ 7925 h 1142458"/>
              <a:gd name="connsiteX5" fmla="*/ 1178059 w 1178059"/>
              <a:gd name="connsiteY5" fmla="*/ 151858 h 114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8059" h="1142458">
                <a:moveTo>
                  <a:pt x="68925" y="1142458"/>
                </a:moveTo>
                <a:cubicBezTo>
                  <a:pt x="30825" y="961836"/>
                  <a:pt x="-7275" y="781214"/>
                  <a:pt x="1192" y="642925"/>
                </a:cubicBezTo>
                <a:cubicBezTo>
                  <a:pt x="9659" y="504636"/>
                  <a:pt x="37881" y="411503"/>
                  <a:pt x="119725" y="312725"/>
                </a:cubicBezTo>
                <a:cubicBezTo>
                  <a:pt x="201569" y="213947"/>
                  <a:pt x="372315" y="101058"/>
                  <a:pt x="492259" y="50258"/>
                </a:cubicBezTo>
                <a:cubicBezTo>
                  <a:pt x="612204" y="-542"/>
                  <a:pt x="725092" y="-9008"/>
                  <a:pt x="839392" y="7925"/>
                </a:cubicBezTo>
                <a:cubicBezTo>
                  <a:pt x="953692" y="24858"/>
                  <a:pt x="1065875" y="88358"/>
                  <a:pt x="1178059" y="15185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2996125" y="905933"/>
            <a:ext cx="5182675" cy="5317067"/>
            <a:chOff x="2996125" y="905933"/>
            <a:chExt cx="5182675" cy="5317067"/>
          </a:xfrm>
        </p:grpSpPr>
        <p:sp>
          <p:nvSpPr>
            <p:cNvPr id="94" name="Freeform 93"/>
            <p:cNvSpPr/>
            <p:nvPr/>
          </p:nvSpPr>
          <p:spPr>
            <a:xfrm>
              <a:off x="3166533" y="905933"/>
              <a:ext cx="1151467" cy="846667"/>
            </a:xfrm>
            <a:custGeom>
              <a:avLst/>
              <a:gdLst>
                <a:gd name="connsiteX0" fmla="*/ 1151467 w 1151467"/>
                <a:gd name="connsiteY0" fmla="*/ 0 h 939800"/>
                <a:gd name="connsiteX1" fmla="*/ 770467 w 1151467"/>
                <a:gd name="connsiteY1" fmla="*/ 762000 h 939800"/>
                <a:gd name="connsiteX2" fmla="*/ 0 w 1151467"/>
                <a:gd name="connsiteY2" fmla="*/ 939800 h 93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1467" h="939800">
                  <a:moveTo>
                    <a:pt x="1151467" y="0"/>
                  </a:moveTo>
                  <a:cubicBezTo>
                    <a:pt x="1056922" y="302683"/>
                    <a:pt x="962378" y="605367"/>
                    <a:pt x="770467" y="762000"/>
                  </a:cubicBezTo>
                  <a:cubicBezTo>
                    <a:pt x="578556" y="918633"/>
                    <a:pt x="289278" y="929216"/>
                    <a:pt x="0" y="9398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rot="661260">
              <a:off x="3221180" y="1841088"/>
              <a:ext cx="1174954" cy="334215"/>
            </a:xfrm>
            <a:custGeom>
              <a:avLst/>
              <a:gdLst>
                <a:gd name="connsiteX0" fmla="*/ 1134533 w 1134533"/>
                <a:gd name="connsiteY0" fmla="*/ 466933 h 466933"/>
                <a:gd name="connsiteX1" fmla="*/ 736600 w 1134533"/>
                <a:gd name="connsiteY1" fmla="*/ 43600 h 466933"/>
                <a:gd name="connsiteX2" fmla="*/ 0 w 1134533"/>
                <a:gd name="connsiteY2" fmla="*/ 35133 h 46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4533" h="466933">
                  <a:moveTo>
                    <a:pt x="1134533" y="466933"/>
                  </a:moveTo>
                  <a:cubicBezTo>
                    <a:pt x="1030111" y="291250"/>
                    <a:pt x="925689" y="115567"/>
                    <a:pt x="736600" y="43600"/>
                  </a:cubicBezTo>
                  <a:cubicBezTo>
                    <a:pt x="547511" y="-28367"/>
                    <a:pt x="273755" y="3383"/>
                    <a:pt x="0" y="35133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369733" y="2937933"/>
              <a:ext cx="939800" cy="663633"/>
            </a:xfrm>
            <a:custGeom>
              <a:avLst/>
              <a:gdLst>
                <a:gd name="connsiteX0" fmla="*/ 939800 w 939800"/>
                <a:gd name="connsiteY0" fmla="*/ 0 h 663633"/>
                <a:gd name="connsiteX1" fmla="*/ 677334 w 939800"/>
                <a:gd name="connsiteY1" fmla="*/ 575734 h 663633"/>
                <a:gd name="connsiteX2" fmla="*/ 0 w 939800"/>
                <a:gd name="connsiteY2" fmla="*/ 651934 h 66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9800" h="663633">
                  <a:moveTo>
                    <a:pt x="939800" y="0"/>
                  </a:moveTo>
                  <a:cubicBezTo>
                    <a:pt x="886883" y="233539"/>
                    <a:pt x="833967" y="467078"/>
                    <a:pt x="677334" y="575734"/>
                  </a:cubicBezTo>
                  <a:cubicBezTo>
                    <a:pt x="520701" y="684390"/>
                    <a:pt x="260350" y="668162"/>
                    <a:pt x="0" y="651934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378200" y="3581400"/>
              <a:ext cx="999067" cy="694267"/>
            </a:xfrm>
            <a:custGeom>
              <a:avLst/>
              <a:gdLst>
                <a:gd name="connsiteX0" fmla="*/ 999067 w 999067"/>
                <a:gd name="connsiteY0" fmla="*/ 694267 h 694267"/>
                <a:gd name="connsiteX1" fmla="*/ 414867 w 999067"/>
                <a:gd name="connsiteY1" fmla="*/ 203200 h 694267"/>
                <a:gd name="connsiteX2" fmla="*/ 0 w 999067"/>
                <a:gd name="connsiteY2" fmla="*/ 0 h 69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9067" h="694267">
                  <a:moveTo>
                    <a:pt x="999067" y="694267"/>
                  </a:moveTo>
                  <a:cubicBezTo>
                    <a:pt x="790222" y="506589"/>
                    <a:pt x="581378" y="318911"/>
                    <a:pt x="414867" y="203200"/>
                  </a:cubicBezTo>
                  <a:cubicBezTo>
                    <a:pt x="248356" y="87489"/>
                    <a:pt x="124178" y="43744"/>
                    <a:pt x="0" y="0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598333" y="4910667"/>
              <a:ext cx="762000" cy="613250"/>
            </a:xfrm>
            <a:custGeom>
              <a:avLst/>
              <a:gdLst>
                <a:gd name="connsiteX0" fmla="*/ 762000 w 762000"/>
                <a:gd name="connsiteY0" fmla="*/ 0 h 613250"/>
                <a:gd name="connsiteX1" fmla="*/ 397934 w 762000"/>
                <a:gd name="connsiteY1" fmla="*/ 533400 h 613250"/>
                <a:gd name="connsiteX2" fmla="*/ 0 w 762000"/>
                <a:gd name="connsiteY2" fmla="*/ 601133 h 61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613250">
                  <a:moveTo>
                    <a:pt x="762000" y="0"/>
                  </a:moveTo>
                  <a:cubicBezTo>
                    <a:pt x="643467" y="216605"/>
                    <a:pt x="524934" y="433211"/>
                    <a:pt x="397934" y="533400"/>
                  </a:cubicBezTo>
                  <a:cubicBezTo>
                    <a:pt x="270934" y="633589"/>
                    <a:pt x="135467" y="617361"/>
                    <a:pt x="0" y="601133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640667" y="5520267"/>
              <a:ext cx="685800" cy="685800"/>
            </a:xfrm>
            <a:custGeom>
              <a:avLst/>
              <a:gdLst>
                <a:gd name="connsiteX0" fmla="*/ 685800 w 685800"/>
                <a:gd name="connsiteY0" fmla="*/ 685800 h 685800"/>
                <a:gd name="connsiteX1" fmla="*/ 304800 w 685800"/>
                <a:gd name="connsiteY1" fmla="*/ 194733 h 685800"/>
                <a:gd name="connsiteX2" fmla="*/ 0 w 685800"/>
                <a:gd name="connsiteY2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685800">
                  <a:moveTo>
                    <a:pt x="685800" y="685800"/>
                  </a:moveTo>
                  <a:cubicBezTo>
                    <a:pt x="552450" y="497416"/>
                    <a:pt x="419100" y="309033"/>
                    <a:pt x="304800" y="194733"/>
                  </a:cubicBezTo>
                  <a:cubicBezTo>
                    <a:pt x="190500" y="80433"/>
                    <a:pt x="95250" y="40216"/>
                    <a:pt x="0" y="0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51133" y="5812403"/>
              <a:ext cx="1227667" cy="410597"/>
            </a:xfrm>
            <a:custGeom>
              <a:avLst/>
              <a:gdLst>
                <a:gd name="connsiteX0" fmla="*/ 0 w 1227667"/>
                <a:gd name="connsiteY0" fmla="*/ 410597 h 410597"/>
                <a:gd name="connsiteX1" fmla="*/ 203200 w 1227667"/>
                <a:gd name="connsiteY1" fmla="*/ 97330 h 410597"/>
                <a:gd name="connsiteX2" fmla="*/ 575734 w 1227667"/>
                <a:gd name="connsiteY2" fmla="*/ 4197 h 410597"/>
                <a:gd name="connsiteX3" fmla="*/ 855134 w 1227667"/>
                <a:gd name="connsiteY3" fmla="*/ 207397 h 410597"/>
                <a:gd name="connsiteX4" fmla="*/ 1066800 w 1227667"/>
                <a:gd name="connsiteY4" fmla="*/ 266664 h 410597"/>
                <a:gd name="connsiteX5" fmla="*/ 1227667 w 1227667"/>
                <a:gd name="connsiteY5" fmla="*/ 181997 h 41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667" h="410597">
                  <a:moveTo>
                    <a:pt x="0" y="410597"/>
                  </a:moveTo>
                  <a:cubicBezTo>
                    <a:pt x="53622" y="287830"/>
                    <a:pt x="107244" y="165063"/>
                    <a:pt x="203200" y="97330"/>
                  </a:cubicBezTo>
                  <a:cubicBezTo>
                    <a:pt x="299156" y="29597"/>
                    <a:pt x="467078" y="-14148"/>
                    <a:pt x="575734" y="4197"/>
                  </a:cubicBezTo>
                  <a:cubicBezTo>
                    <a:pt x="684390" y="22542"/>
                    <a:pt x="773290" y="163653"/>
                    <a:pt x="855134" y="207397"/>
                  </a:cubicBezTo>
                  <a:cubicBezTo>
                    <a:pt x="936978" y="251141"/>
                    <a:pt x="1004711" y="270897"/>
                    <a:pt x="1066800" y="266664"/>
                  </a:cubicBezTo>
                  <a:cubicBezTo>
                    <a:pt x="1128889" y="262431"/>
                    <a:pt x="1178278" y="222214"/>
                    <a:pt x="1227667" y="181997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3598333" y="1752600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650415" y="3556989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667348" y="3659626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877733" y="5454249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808657" y="5550490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885603" y="6002939"/>
              <a:ext cx="0" cy="8475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lowchart: Manual Operation 117"/>
            <p:cNvSpPr/>
            <p:nvPr/>
          </p:nvSpPr>
          <p:spPr>
            <a:xfrm rot="5400000">
              <a:off x="3084711" y="1543863"/>
              <a:ext cx="204902" cy="382074"/>
            </a:xfrm>
            <a:prstGeom prst="flowChartManualOperati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5400000">
              <a:off x="3233520" y="3431160"/>
              <a:ext cx="204902" cy="382074"/>
            </a:xfrm>
            <a:prstGeom prst="flowChartManualOperati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5400000">
              <a:off x="3389110" y="5332880"/>
              <a:ext cx="204902" cy="382074"/>
            </a:xfrm>
            <a:prstGeom prst="flowChartManualOperati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>
            <a:off x="4343400" y="905933"/>
            <a:ext cx="922867" cy="681684"/>
          </a:xfrm>
          <a:custGeom>
            <a:avLst/>
            <a:gdLst>
              <a:gd name="connsiteX0" fmla="*/ 0 w 922867"/>
              <a:gd name="connsiteY0" fmla="*/ 0 h 681684"/>
              <a:gd name="connsiteX1" fmla="*/ 67733 w 922867"/>
              <a:gd name="connsiteY1" fmla="*/ 465667 h 681684"/>
              <a:gd name="connsiteX2" fmla="*/ 211667 w 922867"/>
              <a:gd name="connsiteY2" fmla="*/ 660400 h 681684"/>
              <a:gd name="connsiteX3" fmla="*/ 533400 w 922867"/>
              <a:gd name="connsiteY3" fmla="*/ 660400 h 681684"/>
              <a:gd name="connsiteX4" fmla="*/ 922867 w 922867"/>
              <a:gd name="connsiteY4" fmla="*/ 516467 h 68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867" h="681684">
                <a:moveTo>
                  <a:pt x="0" y="0"/>
                </a:moveTo>
                <a:cubicBezTo>
                  <a:pt x="16227" y="177800"/>
                  <a:pt x="32455" y="355600"/>
                  <a:pt x="67733" y="465667"/>
                </a:cubicBezTo>
                <a:cubicBezTo>
                  <a:pt x="103011" y="575734"/>
                  <a:pt x="134056" y="627945"/>
                  <a:pt x="211667" y="660400"/>
                </a:cubicBezTo>
                <a:cubicBezTo>
                  <a:pt x="289278" y="692855"/>
                  <a:pt x="414867" y="684389"/>
                  <a:pt x="533400" y="660400"/>
                </a:cubicBezTo>
                <a:cubicBezTo>
                  <a:pt x="651933" y="636411"/>
                  <a:pt x="787400" y="576439"/>
                  <a:pt x="922867" y="51646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14499" y="1447800"/>
            <a:ext cx="834834" cy="812800"/>
          </a:xfrm>
          <a:custGeom>
            <a:avLst/>
            <a:gdLst>
              <a:gd name="connsiteX0" fmla="*/ 5101 w 834834"/>
              <a:gd name="connsiteY0" fmla="*/ 812800 h 812800"/>
              <a:gd name="connsiteX1" fmla="*/ 123634 w 834834"/>
              <a:gd name="connsiteY1" fmla="*/ 389467 h 812800"/>
              <a:gd name="connsiteX2" fmla="*/ 834834 w 834834"/>
              <a:gd name="connsiteY2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4834" h="812800">
                <a:moveTo>
                  <a:pt x="5101" y="812800"/>
                </a:moveTo>
                <a:cubicBezTo>
                  <a:pt x="-4777" y="668867"/>
                  <a:pt x="-14655" y="524934"/>
                  <a:pt x="123634" y="389467"/>
                </a:cubicBezTo>
                <a:cubicBezTo>
                  <a:pt x="261923" y="254000"/>
                  <a:pt x="548378" y="127000"/>
                  <a:pt x="834834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29023" y="1464733"/>
            <a:ext cx="1061044" cy="829734"/>
          </a:xfrm>
          <a:custGeom>
            <a:avLst/>
            <a:gdLst>
              <a:gd name="connsiteX0" fmla="*/ 1061044 w 1061044"/>
              <a:gd name="connsiteY0" fmla="*/ 0 h 829734"/>
              <a:gd name="connsiteX1" fmla="*/ 366777 w 1061044"/>
              <a:gd name="connsiteY1" fmla="*/ 262467 h 829734"/>
              <a:gd name="connsiteX2" fmla="*/ 53510 w 1061044"/>
              <a:gd name="connsiteY2" fmla="*/ 465667 h 829734"/>
              <a:gd name="connsiteX3" fmla="*/ 2710 w 1061044"/>
              <a:gd name="connsiteY3" fmla="*/ 829734 h 82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044" h="829734">
                <a:moveTo>
                  <a:pt x="1061044" y="0"/>
                </a:moveTo>
                <a:cubicBezTo>
                  <a:pt x="797871" y="92428"/>
                  <a:pt x="534699" y="184856"/>
                  <a:pt x="366777" y="262467"/>
                </a:cubicBezTo>
                <a:cubicBezTo>
                  <a:pt x="198855" y="340078"/>
                  <a:pt x="114188" y="371123"/>
                  <a:pt x="53510" y="465667"/>
                </a:cubicBezTo>
                <a:cubicBezTo>
                  <a:pt x="-7168" y="560211"/>
                  <a:pt x="-2229" y="694972"/>
                  <a:pt x="2710" y="82973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Operation 8"/>
          <p:cNvSpPr/>
          <p:nvPr/>
        </p:nvSpPr>
        <p:spPr>
          <a:xfrm rot="14933886">
            <a:off x="5299010" y="1269940"/>
            <a:ext cx="150850" cy="305498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18467" y="2921000"/>
            <a:ext cx="550333" cy="521256"/>
          </a:xfrm>
          <a:custGeom>
            <a:avLst/>
            <a:gdLst>
              <a:gd name="connsiteX0" fmla="*/ 550333 w 550333"/>
              <a:gd name="connsiteY0" fmla="*/ 0 h 521256"/>
              <a:gd name="connsiteX1" fmla="*/ 516466 w 550333"/>
              <a:gd name="connsiteY1" fmla="*/ 338667 h 521256"/>
              <a:gd name="connsiteX2" fmla="*/ 414866 w 550333"/>
              <a:gd name="connsiteY2" fmla="*/ 491067 h 521256"/>
              <a:gd name="connsiteX3" fmla="*/ 211666 w 550333"/>
              <a:gd name="connsiteY3" fmla="*/ 508000 h 521256"/>
              <a:gd name="connsiteX4" fmla="*/ 0 w 550333"/>
              <a:gd name="connsiteY4" fmla="*/ 338667 h 52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333" h="521256">
                <a:moveTo>
                  <a:pt x="550333" y="0"/>
                </a:moveTo>
                <a:cubicBezTo>
                  <a:pt x="544688" y="128411"/>
                  <a:pt x="539044" y="256823"/>
                  <a:pt x="516466" y="338667"/>
                </a:cubicBezTo>
                <a:cubicBezTo>
                  <a:pt x="493888" y="420511"/>
                  <a:pt x="465666" y="462845"/>
                  <a:pt x="414866" y="491067"/>
                </a:cubicBezTo>
                <a:cubicBezTo>
                  <a:pt x="364066" y="519289"/>
                  <a:pt x="280810" y="533400"/>
                  <a:pt x="211666" y="508000"/>
                </a:cubicBezTo>
                <a:cubicBezTo>
                  <a:pt x="142522" y="482600"/>
                  <a:pt x="71261" y="410633"/>
                  <a:pt x="0" y="33866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10000" y="3285067"/>
            <a:ext cx="567267" cy="973666"/>
          </a:xfrm>
          <a:custGeom>
            <a:avLst/>
            <a:gdLst>
              <a:gd name="connsiteX0" fmla="*/ 567267 w 567267"/>
              <a:gd name="connsiteY0" fmla="*/ 973666 h 973666"/>
              <a:gd name="connsiteX1" fmla="*/ 287867 w 567267"/>
              <a:gd name="connsiteY1" fmla="*/ 245533 h 973666"/>
              <a:gd name="connsiteX2" fmla="*/ 0 w 567267"/>
              <a:gd name="connsiteY2" fmla="*/ 0 h 97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7267" h="973666">
                <a:moveTo>
                  <a:pt x="567267" y="973666"/>
                </a:moveTo>
                <a:cubicBezTo>
                  <a:pt x="474839" y="690738"/>
                  <a:pt x="382411" y="407811"/>
                  <a:pt x="287867" y="245533"/>
                </a:cubicBezTo>
                <a:cubicBezTo>
                  <a:pt x="193323" y="83255"/>
                  <a:pt x="96661" y="41627"/>
                  <a:pt x="0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26933" y="3293533"/>
            <a:ext cx="935418" cy="990600"/>
          </a:xfrm>
          <a:custGeom>
            <a:avLst/>
            <a:gdLst>
              <a:gd name="connsiteX0" fmla="*/ 0 w 935418"/>
              <a:gd name="connsiteY0" fmla="*/ 0 h 990600"/>
              <a:gd name="connsiteX1" fmla="*/ 601134 w 935418"/>
              <a:gd name="connsiteY1" fmla="*/ 431800 h 990600"/>
              <a:gd name="connsiteX2" fmla="*/ 889000 w 935418"/>
              <a:gd name="connsiteY2" fmla="*/ 787400 h 990600"/>
              <a:gd name="connsiteX3" fmla="*/ 931334 w 935418"/>
              <a:gd name="connsiteY3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5418" h="990600">
                <a:moveTo>
                  <a:pt x="0" y="0"/>
                </a:moveTo>
                <a:cubicBezTo>
                  <a:pt x="226483" y="150283"/>
                  <a:pt x="452967" y="300567"/>
                  <a:pt x="601134" y="431800"/>
                </a:cubicBezTo>
                <a:cubicBezTo>
                  <a:pt x="749301" y="563033"/>
                  <a:pt x="833967" y="694267"/>
                  <a:pt x="889000" y="787400"/>
                </a:cubicBezTo>
                <a:cubicBezTo>
                  <a:pt x="944033" y="880533"/>
                  <a:pt x="937683" y="935566"/>
                  <a:pt x="931334" y="9906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835400" y="3310467"/>
            <a:ext cx="2445444" cy="1414287"/>
          </a:xfrm>
          <a:custGeom>
            <a:avLst/>
            <a:gdLst>
              <a:gd name="connsiteX0" fmla="*/ 0 w 2445444"/>
              <a:gd name="connsiteY0" fmla="*/ 0 h 1414287"/>
              <a:gd name="connsiteX1" fmla="*/ 440267 w 2445444"/>
              <a:gd name="connsiteY1" fmla="*/ 364066 h 1414287"/>
              <a:gd name="connsiteX2" fmla="*/ 685800 w 2445444"/>
              <a:gd name="connsiteY2" fmla="*/ 651933 h 1414287"/>
              <a:gd name="connsiteX3" fmla="*/ 1058333 w 2445444"/>
              <a:gd name="connsiteY3" fmla="*/ 1278466 h 1414287"/>
              <a:gd name="connsiteX4" fmla="*/ 1524000 w 2445444"/>
              <a:gd name="connsiteY4" fmla="*/ 1413933 h 1414287"/>
              <a:gd name="connsiteX5" fmla="*/ 2311400 w 2445444"/>
              <a:gd name="connsiteY5" fmla="*/ 1261533 h 1414287"/>
              <a:gd name="connsiteX6" fmla="*/ 2438400 w 2445444"/>
              <a:gd name="connsiteY6" fmla="*/ 1016000 h 141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5444" h="1414287">
                <a:moveTo>
                  <a:pt x="0" y="0"/>
                </a:moveTo>
                <a:cubicBezTo>
                  <a:pt x="162983" y="127705"/>
                  <a:pt x="325967" y="255411"/>
                  <a:pt x="440267" y="364066"/>
                </a:cubicBezTo>
                <a:cubicBezTo>
                  <a:pt x="554567" y="472721"/>
                  <a:pt x="582789" y="499533"/>
                  <a:pt x="685800" y="651933"/>
                </a:cubicBezTo>
                <a:cubicBezTo>
                  <a:pt x="788811" y="804333"/>
                  <a:pt x="918633" y="1151466"/>
                  <a:pt x="1058333" y="1278466"/>
                </a:cubicBezTo>
                <a:cubicBezTo>
                  <a:pt x="1198033" y="1405466"/>
                  <a:pt x="1315156" y="1416755"/>
                  <a:pt x="1524000" y="1413933"/>
                </a:cubicBezTo>
                <a:cubicBezTo>
                  <a:pt x="1732844" y="1411111"/>
                  <a:pt x="2159000" y="1327855"/>
                  <a:pt x="2311400" y="1261533"/>
                </a:cubicBezTo>
                <a:cubicBezTo>
                  <a:pt x="2463800" y="1195211"/>
                  <a:pt x="2451100" y="1105605"/>
                  <a:pt x="2438400" y="10160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419600" y="4893733"/>
            <a:ext cx="668867" cy="609600"/>
          </a:xfrm>
          <a:custGeom>
            <a:avLst/>
            <a:gdLst>
              <a:gd name="connsiteX0" fmla="*/ 0 w 668867"/>
              <a:gd name="connsiteY0" fmla="*/ 0 h 609600"/>
              <a:gd name="connsiteX1" fmla="*/ 42333 w 668867"/>
              <a:gd name="connsiteY1" fmla="*/ 321734 h 609600"/>
              <a:gd name="connsiteX2" fmla="*/ 211667 w 668867"/>
              <a:gd name="connsiteY2" fmla="*/ 524934 h 609600"/>
              <a:gd name="connsiteX3" fmla="*/ 668867 w 668867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867" h="609600">
                <a:moveTo>
                  <a:pt x="0" y="0"/>
                </a:moveTo>
                <a:cubicBezTo>
                  <a:pt x="3527" y="117122"/>
                  <a:pt x="7055" y="234245"/>
                  <a:pt x="42333" y="321734"/>
                </a:cubicBezTo>
                <a:cubicBezTo>
                  <a:pt x="77611" y="409223"/>
                  <a:pt x="107245" y="476956"/>
                  <a:pt x="211667" y="524934"/>
                </a:cubicBezTo>
                <a:cubicBezTo>
                  <a:pt x="316089" y="572912"/>
                  <a:pt x="492478" y="591256"/>
                  <a:pt x="668867" y="6096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426593" y="5507401"/>
            <a:ext cx="661874" cy="707132"/>
          </a:xfrm>
          <a:custGeom>
            <a:avLst/>
            <a:gdLst>
              <a:gd name="connsiteX0" fmla="*/ 9940 w 661874"/>
              <a:gd name="connsiteY0" fmla="*/ 707132 h 707132"/>
              <a:gd name="connsiteX1" fmla="*/ 43807 w 661874"/>
              <a:gd name="connsiteY1" fmla="*/ 283799 h 707132"/>
              <a:gd name="connsiteX2" fmla="*/ 357074 w 661874"/>
              <a:gd name="connsiteY2" fmla="*/ 38266 h 707132"/>
              <a:gd name="connsiteX3" fmla="*/ 661874 w 661874"/>
              <a:gd name="connsiteY3" fmla="*/ 4399 h 70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874" h="707132">
                <a:moveTo>
                  <a:pt x="9940" y="707132"/>
                </a:moveTo>
                <a:cubicBezTo>
                  <a:pt x="-2055" y="551204"/>
                  <a:pt x="-14049" y="395277"/>
                  <a:pt x="43807" y="283799"/>
                </a:cubicBezTo>
                <a:cubicBezTo>
                  <a:pt x="101663" y="172321"/>
                  <a:pt x="254063" y="84833"/>
                  <a:pt x="357074" y="38266"/>
                </a:cubicBezTo>
                <a:cubicBezTo>
                  <a:pt x="460085" y="-8301"/>
                  <a:pt x="560979" y="-1951"/>
                  <a:pt x="661874" y="439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030133" y="5486400"/>
            <a:ext cx="880534" cy="753533"/>
          </a:xfrm>
          <a:custGeom>
            <a:avLst/>
            <a:gdLst>
              <a:gd name="connsiteX0" fmla="*/ 880534 w 880534"/>
              <a:gd name="connsiteY0" fmla="*/ 0 h 753533"/>
              <a:gd name="connsiteX1" fmla="*/ 575734 w 880534"/>
              <a:gd name="connsiteY1" fmla="*/ 50800 h 753533"/>
              <a:gd name="connsiteX2" fmla="*/ 287867 w 880534"/>
              <a:gd name="connsiteY2" fmla="*/ 228600 h 753533"/>
              <a:gd name="connsiteX3" fmla="*/ 0 w 880534"/>
              <a:gd name="connsiteY3" fmla="*/ 753533 h 75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534" h="753533">
                <a:moveTo>
                  <a:pt x="880534" y="0"/>
                </a:moveTo>
                <a:cubicBezTo>
                  <a:pt x="777523" y="6350"/>
                  <a:pt x="674512" y="12700"/>
                  <a:pt x="575734" y="50800"/>
                </a:cubicBezTo>
                <a:cubicBezTo>
                  <a:pt x="476956" y="88900"/>
                  <a:pt x="383823" y="111478"/>
                  <a:pt x="287867" y="228600"/>
                </a:cubicBezTo>
                <a:cubicBezTo>
                  <a:pt x="191911" y="345722"/>
                  <a:pt x="95955" y="549627"/>
                  <a:pt x="0" y="75353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938678" y="5494867"/>
            <a:ext cx="1988922" cy="798257"/>
          </a:xfrm>
          <a:custGeom>
            <a:avLst/>
            <a:gdLst>
              <a:gd name="connsiteX0" fmla="*/ 1988922 w 1988922"/>
              <a:gd name="connsiteY0" fmla="*/ 0 h 798257"/>
              <a:gd name="connsiteX1" fmla="*/ 1472455 w 1988922"/>
              <a:gd name="connsiteY1" fmla="*/ 33866 h 798257"/>
              <a:gd name="connsiteX2" fmla="*/ 1193055 w 1988922"/>
              <a:gd name="connsiteY2" fmla="*/ 152400 h 798257"/>
              <a:gd name="connsiteX3" fmla="*/ 786655 w 1988922"/>
              <a:gd name="connsiteY3" fmla="*/ 397933 h 798257"/>
              <a:gd name="connsiteX4" fmla="*/ 447989 w 1988922"/>
              <a:gd name="connsiteY4" fmla="*/ 702733 h 798257"/>
              <a:gd name="connsiteX5" fmla="*/ 236322 w 1988922"/>
              <a:gd name="connsiteY5" fmla="*/ 795866 h 798257"/>
              <a:gd name="connsiteX6" fmla="*/ 41589 w 1988922"/>
              <a:gd name="connsiteY6" fmla="*/ 762000 h 798257"/>
              <a:gd name="connsiteX7" fmla="*/ 7722 w 1988922"/>
              <a:gd name="connsiteY7" fmla="*/ 668866 h 798257"/>
              <a:gd name="connsiteX8" fmla="*/ 7722 w 1988922"/>
              <a:gd name="connsiteY8" fmla="*/ 567266 h 798257"/>
              <a:gd name="connsiteX9" fmla="*/ 92389 w 1988922"/>
              <a:gd name="connsiteY9" fmla="*/ 482600 h 79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8922" h="798257">
                <a:moveTo>
                  <a:pt x="1988922" y="0"/>
                </a:moveTo>
                <a:cubicBezTo>
                  <a:pt x="1797011" y="4233"/>
                  <a:pt x="1605100" y="8466"/>
                  <a:pt x="1472455" y="33866"/>
                </a:cubicBezTo>
                <a:cubicBezTo>
                  <a:pt x="1339810" y="59266"/>
                  <a:pt x="1307355" y="91722"/>
                  <a:pt x="1193055" y="152400"/>
                </a:cubicBezTo>
                <a:cubicBezTo>
                  <a:pt x="1078755" y="213078"/>
                  <a:pt x="910833" y="306211"/>
                  <a:pt x="786655" y="397933"/>
                </a:cubicBezTo>
                <a:cubicBezTo>
                  <a:pt x="662477" y="489655"/>
                  <a:pt x="539711" y="636411"/>
                  <a:pt x="447989" y="702733"/>
                </a:cubicBezTo>
                <a:cubicBezTo>
                  <a:pt x="356267" y="769055"/>
                  <a:pt x="304055" y="785988"/>
                  <a:pt x="236322" y="795866"/>
                </a:cubicBezTo>
                <a:cubicBezTo>
                  <a:pt x="168589" y="805744"/>
                  <a:pt x="79689" y="783167"/>
                  <a:pt x="41589" y="762000"/>
                </a:cubicBezTo>
                <a:cubicBezTo>
                  <a:pt x="3489" y="740833"/>
                  <a:pt x="13366" y="701322"/>
                  <a:pt x="7722" y="668866"/>
                </a:cubicBezTo>
                <a:cubicBezTo>
                  <a:pt x="2078" y="636410"/>
                  <a:pt x="-6389" y="598310"/>
                  <a:pt x="7722" y="567266"/>
                </a:cubicBezTo>
                <a:cubicBezTo>
                  <a:pt x="21833" y="536222"/>
                  <a:pt x="57111" y="509411"/>
                  <a:pt x="92389" y="4826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518393" y="5756727"/>
            <a:ext cx="470133" cy="474740"/>
          </a:xfrm>
          <a:custGeom>
            <a:avLst/>
            <a:gdLst>
              <a:gd name="connsiteX0" fmla="*/ 424274 w 470133"/>
              <a:gd name="connsiteY0" fmla="*/ 432406 h 474740"/>
              <a:gd name="connsiteX1" fmla="*/ 466607 w 470133"/>
              <a:gd name="connsiteY1" fmla="*/ 229206 h 474740"/>
              <a:gd name="connsiteX2" fmla="*/ 458140 w 470133"/>
              <a:gd name="connsiteY2" fmla="*/ 68340 h 474740"/>
              <a:gd name="connsiteX3" fmla="*/ 381940 w 470133"/>
              <a:gd name="connsiteY3" fmla="*/ 606 h 474740"/>
              <a:gd name="connsiteX4" fmla="*/ 195674 w 470133"/>
              <a:gd name="connsiteY4" fmla="*/ 42940 h 474740"/>
              <a:gd name="connsiteX5" fmla="*/ 68674 w 470133"/>
              <a:gd name="connsiteY5" fmla="*/ 169940 h 474740"/>
              <a:gd name="connsiteX6" fmla="*/ 9407 w 470133"/>
              <a:gd name="connsiteY6" fmla="*/ 322340 h 474740"/>
              <a:gd name="connsiteX7" fmla="*/ 940 w 470133"/>
              <a:gd name="connsiteY7" fmla="*/ 474740 h 47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133" h="474740">
                <a:moveTo>
                  <a:pt x="424274" y="432406"/>
                </a:moveTo>
                <a:cubicBezTo>
                  <a:pt x="442618" y="361145"/>
                  <a:pt x="460963" y="289884"/>
                  <a:pt x="466607" y="229206"/>
                </a:cubicBezTo>
                <a:cubicBezTo>
                  <a:pt x="472251" y="168528"/>
                  <a:pt x="472251" y="106440"/>
                  <a:pt x="458140" y="68340"/>
                </a:cubicBezTo>
                <a:cubicBezTo>
                  <a:pt x="444029" y="30240"/>
                  <a:pt x="425684" y="4839"/>
                  <a:pt x="381940" y="606"/>
                </a:cubicBezTo>
                <a:cubicBezTo>
                  <a:pt x="338196" y="-3627"/>
                  <a:pt x="247885" y="14718"/>
                  <a:pt x="195674" y="42940"/>
                </a:cubicBezTo>
                <a:cubicBezTo>
                  <a:pt x="143463" y="71162"/>
                  <a:pt x="99718" y="123373"/>
                  <a:pt x="68674" y="169940"/>
                </a:cubicBezTo>
                <a:cubicBezTo>
                  <a:pt x="37630" y="216507"/>
                  <a:pt x="20696" y="271540"/>
                  <a:pt x="9407" y="322340"/>
                </a:cubicBezTo>
                <a:cubicBezTo>
                  <a:pt x="-1882" y="373140"/>
                  <a:pt x="-471" y="423940"/>
                  <a:pt x="940" y="47474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lowchart: Manual Operation 121"/>
          <p:cNvSpPr/>
          <p:nvPr/>
        </p:nvSpPr>
        <p:spPr>
          <a:xfrm rot="8276871">
            <a:off x="3703157" y="3117077"/>
            <a:ext cx="164121" cy="249679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lowchart: Manual Operation 122"/>
          <p:cNvSpPr/>
          <p:nvPr/>
        </p:nvSpPr>
        <p:spPr>
          <a:xfrm rot="16819607">
            <a:off x="5099062" y="5358275"/>
            <a:ext cx="151552" cy="323985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1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2" grpId="0" animBg="1"/>
      <p:bldP spid="6" grpId="0" animBg="1"/>
      <p:bldP spid="8" grpId="0" animBg="1"/>
      <p:bldP spid="9" grpId="0" animBg="1"/>
      <p:bldP spid="10" grpId="0" animBg="1"/>
      <p:bldP spid="12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91" grpId="0" animBg="1"/>
      <p:bldP spid="122" grpId="0" animBg="1"/>
      <p:bldP spid="1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2500" y="340223"/>
            <a:ext cx="7564966" cy="5570310"/>
            <a:chOff x="1485900" y="297090"/>
            <a:chExt cx="7564966" cy="5570310"/>
          </a:xfrm>
        </p:grpSpPr>
        <p:sp>
          <p:nvSpPr>
            <p:cNvPr id="5" name="TextBox 4"/>
            <p:cNvSpPr txBox="1"/>
            <p:nvPr/>
          </p:nvSpPr>
          <p:spPr>
            <a:xfrm>
              <a:off x="1485900" y="297090"/>
              <a:ext cx="6324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Three Way Switches</a:t>
              </a: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 Pole Double Throw</a:t>
              </a: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(SPDT)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505200" y="2971800"/>
              <a:ext cx="1981200" cy="2895600"/>
              <a:chOff x="3429000" y="1676400"/>
              <a:chExt cx="1981200" cy="28956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581400" y="1676400"/>
                <a:ext cx="1676400" cy="289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429000" y="16764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57800" y="16764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257800" y="4419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267200" y="2438400"/>
                <a:ext cx="3048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267200" y="2438400"/>
                <a:ext cx="304800" cy="2286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657600" y="1411070"/>
              <a:ext cx="194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Traveler Terminals (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sually Silver)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657600" y="2047333"/>
              <a:ext cx="685800" cy="8482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8200" y="2047333"/>
              <a:ext cx="762000" cy="8482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341533" y="4643735"/>
              <a:ext cx="2709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Common Terminal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(Usually Black)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Also called 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Hinge Terminal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5505450" y="4953000"/>
              <a:ext cx="158115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7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467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Rules for Three-Way Switches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Three-Way Switches are used in pairs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Must use three conductor cable between the switches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Power (source conductor) enters the common (hinge) terminal on one three-way switch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Power leaves the common terminal of the other three-way switch and goes to the switched outlet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Traveler conductors attach to the traveler terminals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352800" y="2825496"/>
            <a:ext cx="1143000" cy="1795733"/>
            <a:chOff x="1295400" y="1719533"/>
            <a:chExt cx="1981200" cy="2895600"/>
          </a:xfrm>
        </p:grpSpPr>
        <p:sp>
          <p:nvSpPr>
            <p:cNvPr id="2" name="Rectangle 1"/>
            <p:cNvSpPr/>
            <p:nvPr/>
          </p:nvSpPr>
          <p:spPr>
            <a:xfrm>
              <a:off x="1447800" y="1719533"/>
              <a:ext cx="1676400" cy="2895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295400" y="1719533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24200" y="44627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124200" y="1719533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6248400" y="8382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96000" y="19050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391493" y="1897975"/>
            <a:ext cx="87923" cy="945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1905000"/>
            <a:ext cx="87923" cy="945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68676" y="4598633"/>
            <a:ext cx="2079726" cy="1899821"/>
          </a:xfrm>
          <a:custGeom>
            <a:avLst/>
            <a:gdLst>
              <a:gd name="connsiteX0" fmla="*/ 0 w 2079726"/>
              <a:gd name="connsiteY0" fmla="*/ 1899821 h 1899821"/>
              <a:gd name="connsiteX1" fmla="*/ 1251751 w 2079726"/>
              <a:gd name="connsiteY1" fmla="*/ 1837678 h 1899821"/>
              <a:gd name="connsiteX2" fmla="*/ 1970842 w 2079726"/>
              <a:gd name="connsiteY2" fmla="*/ 1305017 h 1899821"/>
              <a:gd name="connsiteX3" fmla="*/ 2077374 w 2079726"/>
              <a:gd name="connsiteY3" fmla="*/ 346229 h 1899821"/>
              <a:gd name="connsiteX4" fmla="*/ 1979720 w 2079726"/>
              <a:gd name="connsiteY4" fmla="*/ 0 h 189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726" h="1899821">
                <a:moveTo>
                  <a:pt x="0" y="1899821"/>
                </a:moveTo>
                <a:lnTo>
                  <a:pt x="1251751" y="1837678"/>
                </a:lnTo>
                <a:cubicBezTo>
                  <a:pt x="1580225" y="1738544"/>
                  <a:pt x="1833238" y="1553592"/>
                  <a:pt x="1970842" y="1305017"/>
                </a:cubicBezTo>
                <a:cubicBezTo>
                  <a:pt x="2108446" y="1056442"/>
                  <a:pt x="2075894" y="563732"/>
                  <a:pt x="2077374" y="346229"/>
                </a:cubicBezTo>
                <a:cubicBezTo>
                  <a:pt x="2078854" y="128726"/>
                  <a:pt x="2029287" y="64363"/>
                  <a:pt x="197972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56443" y="1846391"/>
            <a:ext cx="3409025" cy="994463"/>
          </a:xfrm>
          <a:custGeom>
            <a:avLst/>
            <a:gdLst>
              <a:gd name="connsiteX0" fmla="*/ 0 w 3409025"/>
              <a:gd name="connsiteY0" fmla="*/ 994463 h 994463"/>
              <a:gd name="connsiteX1" fmla="*/ 399495 w 3409025"/>
              <a:gd name="connsiteY1" fmla="*/ 204351 h 994463"/>
              <a:gd name="connsiteX2" fmla="*/ 1464815 w 3409025"/>
              <a:gd name="connsiteY2" fmla="*/ 164 h 994463"/>
              <a:gd name="connsiteX3" fmla="*/ 2565646 w 3409025"/>
              <a:gd name="connsiteY3" fmla="*/ 177718 h 994463"/>
              <a:gd name="connsiteX4" fmla="*/ 3133817 w 3409025"/>
              <a:gd name="connsiteY4" fmla="*/ 577213 h 994463"/>
              <a:gd name="connsiteX5" fmla="*/ 3409025 w 3409025"/>
              <a:gd name="connsiteY5" fmla="*/ 994463 h 99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9025" h="994463">
                <a:moveTo>
                  <a:pt x="0" y="994463"/>
                </a:moveTo>
                <a:cubicBezTo>
                  <a:pt x="77679" y="682265"/>
                  <a:pt x="155359" y="370067"/>
                  <a:pt x="399495" y="204351"/>
                </a:cubicBezTo>
                <a:cubicBezTo>
                  <a:pt x="643631" y="38635"/>
                  <a:pt x="1103790" y="4603"/>
                  <a:pt x="1464815" y="164"/>
                </a:cubicBezTo>
                <a:cubicBezTo>
                  <a:pt x="1825840" y="-4275"/>
                  <a:pt x="2287479" y="81543"/>
                  <a:pt x="2565646" y="177718"/>
                </a:cubicBezTo>
                <a:cubicBezTo>
                  <a:pt x="2843813" y="273893"/>
                  <a:pt x="2993254" y="441089"/>
                  <a:pt x="3133817" y="577213"/>
                </a:cubicBezTo>
                <a:cubicBezTo>
                  <a:pt x="3274380" y="713337"/>
                  <a:pt x="3341702" y="853900"/>
                  <a:pt x="3409025" y="994463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14502" y="2590800"/>
            <a:ext cx="194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3840" y="2590800"/>
            <a:ext cx="194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112885" y="2275458"/>
            <a:ext cx="1296140" cy="583152"/>
          </a:xfrm>
          <a:custGeom>
            <a:avLst/>
            <a:gdLst>
              <a:gd name="connsiteX0" fmla="*/ 0 w 1296140"/>
              <a:gd name="connsiteY0" fmla="*/ 583152 h 583152"/>
              <a:gd name="connsiteX1" fmla="*/ 506028 w 1296140"/>
              <a:gd name="connsiteY1" fmla="*/ 41614 h 583152"/>
              <a:gd name="connsiteX2" fmla="*/ 1029810 w 1296140"/>
              <a:gd name="connsiteY2" fmla="*/ 94880 h 583152"/>
              <a:gd name="connsiteX3" fmla="*/ 1296140 w 1296140"/>
              <a:gd name="connsiteY3" fmla="*/ 556519 h 58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140" h="583152">
                <a:moveTo>
                  <a:pt x="0" y="583152"/>
                </a:moveTo>
                <a:cubicBezTo>
                  <a:pt x="167196" y="353072"/>
                  <a:pt x="334393" y="122993"/>
                  <a:pt x="506028" y="41614"/>
                </a:cubicBezTo>
                <a:cubicBezTo>
                  <a:pt x="677663" y="-39765"/>
                  <a:pt x="898125" y="9063"/>
                  <a:pt x="1029810" y="94880"/>
                </a:cubicBezTo>
                <a:cubicBezTo>
                  <a:pt x="1161495" y="180697"/>
                  <a:pt x="1228817" y="368608"/>
                  <a:pt x="1296140" y="5565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04800" y="5029200"/>
            <a:ext cx="207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Conductors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04800" y="5334000"/>
            <a:ext cx="533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208539" y="5334000"/>
            <a:ext cx="772661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77727" y="4407110"/>
            <a:ext cx="790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67863" y="4401317"/>
            <a:ext cx="790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6900" y="132317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Throw because the switch will close in two positions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32171" y="487531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Pole because it will “break” only one ungrounded conductor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2375076" y="2906167"/>
            <a:ext cx="2107848" cy="1657976"/>
            <a:chOff x="2362200" y="2952272"/>
            <a:chExt cx="2107848" cy="1657976"/>
          </a:xfrm>
        </p:grpSpPr>
        <p:cxnSp>
          <p:nvCxnSpPr>
            <p:cNvPr id="32" name="Straight Connector 31"/>
            <p:cNvCxnSpPr>
              <a:stCxn id="23" idx="0"/>
              <a:endCxn id="4" idx="5"/>
            </p:cNvCxnSpPr>
            <p:nvPr/>
          </p:nvCxnSpPr>
          <p:spPr>
            <a:xfrm flipV="1">
              <a:off x="4443304" y="2952272"/>
              <a:ext cx="26744" cy="165797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2362200" y="3280299"/>
              <a:ext cx="990600" cy="834501"/>
              <a:chOff x="2362200" y="3280299"/>
              <a:chExt cx="990600" cy="834501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3276600" y="3280299"/>
                <a:ext cx="0" cy="8345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2362200" y="3725212"/>
                <a:ext cx="9906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DOWN</a:t>
                </a:r>
                <a:endPara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812799" y="228600"/>
            <a:ext cx="850119" cy="91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206627" y="2941261"/>
            <a:ext cx="1893682" cy="1657372"/>
            <a:chOff x="206627" y="2920203"/>
            <a:chExt cx="1893682" cy="1657372"/>
          </a:xfrm>
        </p:grpSpPr>
        <p:cxnSp>
          <p:nvCxnSpPr>
            <p:cNvPr id="30" name="Straight Connector 29"/>
            <p:cNvCxnSpPr>
              <a:endCxn id="9" idx="2"/>
            </p:cNvCxnSpPr>
            <p:nvPr/>
          </p:nvCxnSpPr>
          <p:spPr>
            <a:xfrm>
              <a:off x="1111520" y="2920203"/>
              <a:ext cx="988789" cy="16573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914400" y="3280299"/>
              <a:ext cx="0" cy="8345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06627" y="3716592"/>
              <a:ext cx="9973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Toggle UP 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726013" y="316037"/>
            <a:ext cx="2250860" cy="2286000"/>
            <a:chOff x="5767710" y="321299"/>
            <a:chExt cx="2250860" cy="2286000"/>
          </a:xfrm>
        </p:grpSpPr>
        <p:sp>
          <p:nvSpPr>
            <p:cNvPr id="39" name="TextBox 38"/>
            <p:cNvSpPr txBox="1"/>
            <p:nvPr/>
          </p:nvSpPr>
          <p:spPr>
            <a:xfrm>
              <a:off x="6553201" y="1186934"/>
              <a:ext cx="533400" cy="369332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24-Point Star 97"/>
            <p:cNvSpPr/>
            <p:nvPr/>
          </p:nvSpPr>
          <p:spPr>
            <a:xfrm>
              <a:off x="5767710" y="321299"/>
              <a:ext cx="2250860" cy="2286000"/>
            </a:xfrm>
            <a:prstGeom prst="star24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726013" y="328125"/>
            <a:ext cx="2250860" cy="2286000"/>
            <a:chOff x="6884673" y="3107241"/>
            <a:chExt cx="2250860" cy="2286000"/>
          </a:xfrm>
        </p:grpSpPr>
        <p:sp>
          <p:nvSpPr>
            <p:cNvPr id="113" name="Rectangle 112"/>
            <p:cNvSpPr/>
            <p:nvPr/>
          </p:nvSpPr>
          <p:spPr>
            <a:xfrm>
              <a:off x="7729521" y="3853066"/>
              <a:ext cx="615016" cy="634481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884673" y="3107241"/>
              <a:ext cx="2250860" cy="2286000"/>
              <a:chOff x="6427433" y="2145841"/>
              <a:chExt cx="2250860" cy="2286000"/>
            </a:xfrm>
          </p:grpSpPr>
          <p:sp>
            <p:nvSpPr>
              <p:cNvPr id="41" name="24-Point Star 40"/>
              <p:cNvSpPr/>
              <p:nvPr/>
            </p:nvSpPr>
            <p:spPr>
              <a:xfrm>
                <a:off x="6427433" y="2145841"/>
                <a:ext cx="2250860" cy="2286000"/>
              </a:xfrm>
              <a:prstGeom prst="star24">
                <a:avLst/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236889" y="2999388"/>
                <a:ext cx="685800" cy="369332"/>
              </a:xfrm>
              <a:prstGeom prst="rect">
                <a:avLst/>
              </a:prstGeom>
              <a:noFill/>
              <a:ln w="7620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OFF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2453208" y="2906167"/>
            <a:ext cx="2029716" cy="1671408"/>
            <a:chOff x="2466580" y="2906167"/>
            <a:chExt cx="2029716" cy="1671408"/>
          </a:xfrm>
        </p:grpSpPr>
        <p:cxnSp>
          <p:nvCxnSpPr>
            <p:cNvPr id="115" name="Straight Connector 114"/>
            <p:cNvCxnSpPr>
              <a:stCxn id="5" idx="0"/>
              <a:endCxn id="4" idx="5"/>
            </p:cNvCxnSpPr>
            <p:nvPr/>
          </p:nvCxnSpPr>
          <p:spPr>
            <a:xfrm flipV="1">
              <a:off x="4465211" y="2906167"/>
              <a:ext cx="31085" cy="1620550"/>
            </a:xfrm>
            <a:prstGeom prst="line">
              <a:avLst/>
            </a:prstGeom>
            <a:ln w="571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2466580" y="2920203"/>
              <a:ext cx="1969476" cy="1657372"/>
              <a:chOff x="7319632" y="5029199"/>
              <a:chExt cx="1969476" cy="1657372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7319632" y="5029199"/>
                <a:ext cx="1969476" cy="1657372"/>
                <a:chOff x="7174524" y="5026828"/>
                <a:chExt cx="1969476" cy="1657372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7174524" y="5213866"/>
                  <a:ext cx="953654" cy="118693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155211" y="5026828"/>
                  <a:ext cx="988789" cy="1657372"/>
                </a:xfrm>
                <a:prstGeom prst="lin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7" name="Straight Arrow Connector 106"/>
              <p:cNvCxnSpPr/>
              <p:nvPr/>
            </p:nvCxnSpPr>
            <p:spPr>
              <a:xfrm flipV="1">
                <a:off x="8155211" y="5386924"/>
                <a:ext cx="0" cy="834501"/>
              </a:xfrm>
              <a:prstGeom prst="straightConnector1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7454473" y="5693166"/>
                <a:ext cx="595950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UP </a:t>
                </a:r>
                <a:endPara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Freeform 21"/>
          <p:cNvSpPr/>
          <p:nvPr/>
        </p:nvSpPr>
        <p:spPr>
          <a:xfrm>
            <a:off x="76200" y="1208653"/>
            <a:ext cx="6351233" cy="5285140"/>
          </a:xfrm>
          <a:custGeom>
            <a:avLst/>
            <a:gdLst>
              <a:gd name="connsiteX0" fmla="*/ 11386 w 6216877"/>
              <a:gd name="connsiteY0" fmla="*/ 5130003 h 5285140"/>
              <a:gd name="connsiteX1" fmla="*/ 20263 w 6216877"/>
              <a:gd name="connsiteY1" fmla="*/ 4854796 h 5285140"/>
              <a:gd name="connsiteX2" fmla="*/ 197817 w 6216877"/>
              <a:gd name="connsiteY2" fmla="*/ 1472403 h 5285140"/>
              <a:gd name="connsiteX3" fmla="*/ 1316403 w 6216877"/>
              <a:gd name="connsiteY3" fmla="*/ 185141 h 5285140"/>
              <a:gd name="connsiteX4" fmla="*/ 3589087 w 6216877"/>
              <a:gd name="connsiteY4" fmla="*/ 16465 h 5285140"/>
              <a:gd name="connsiteX5" fmla="*/ 5391254 w 6216877"/>
              <a:gd name="connsiteY5" fmla="*/ 265040 h 5285140"/>
              <a:gd name="connsiteX6" fmla="*/ 6216877 w 6216877"/>
              <a:gd name="connsiteY6" fmla="*/ 708924 h 528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6877" h="5285140">
                <a:moveTo>
                  <a:pt x="11386" y="5130003"/>
                </a:moveTo>
                <a:cubicBezTo>
                  <a:pt x="288" y="5297199"/>
                  <a:pt x="-10809" y="5464396"/>
                  <a:pt x="20263" y="4854796"/>
                </a:cubicBezTo>
                <a:cubicBezTo>
                  <a:pt x="51335" y="4245196"/>
                  <a:pt x="-18206" y="2250679"/>
                  <a:pt x="197817" y="1472403"/>
                </a:cubicBezTo>
                <a:cubicBezTo>
                  <a:pt x="413840" y="694127"/>
                  <a:pt x="751191" y="427797"/>
                  <a:pt x="1316403" y="185141"/>
                </a:cubicBezTo>
                <a:cubicBezTo>
                  <a:pt x="1881615" y="-57515"/>
                  <a:pt x="2909945" y="3149"/>
                  <a:pt x="3589087" y="16465"/>
                </a:cubicBezTo>
                <a:cubicBezTo>
                  <a:pt x="4268229" y="29781"/>
                  <a:pt x="4953289" y="149630"/>
                  <a:pt x="5391254" y="265040"/>
                </a:cubicBezTo>
                <a:cubicBezTo>
                  <a:pt x="5829219" y="380450"/>
                  <a:pt x="6023048" y="544687"/>
                  <a:pt x="6216877" y="708924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56180" y="1945231"/>
            <a:ext cx="2698811" cy="2618912"/>
          </a:xfrm>
          <a:custGeom>
            <a:avLst/>
            <a:gdLst>
              <a:gd name="connsiteX0" fmla="*/ 0 w 2698811"/>
              <a:gd name="connsiteY0" fmla="*/ 2618912 h 2618912"/>
              <a:gd name="connsiteX1" fmla="*/ 2237172 w 2698811"/>
              <a:gd name="connsiteY1" fmla="*/ 1766656 h 2618912"/>
              <a:gd name="connsiteX2" fmla="*/ 2698811 w 2698811"/>
              <a:gd name="connsiteY2" fmla="*/ 0 h 26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8811" h="2618912">
                <a:moveTo>
                  <a:pt x="0" y="2618912"/>
                </a:moveTo>
                <a:cubicBezTo>
                  <a:pt x="893685" y="2411026"/>
                  <a:pt x="1787370" y="2203141"/>
                  <a:pt x="2237172" y="1766656"/>
                </a:cubicBezTo>
                <a:cubicBezTo>
                  <a:pt x="2686974" y="1330171"/>
                  <a:pt x="2692892" y="665085"/>
                  <a:pt x="2698811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991600" y="4000040"/>
            <a:ext cx="0" cy="901031"/>
          </a:xfrm>
          <a:prstGeom prst="straightConnector1">
            <a:avLst/>
          </a:prstGeom>
          <a:solidFill>
            <a:srgbClr val="FFFFFF"/>
          </a:solidFill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2945" y="304800"/>
            <a:ext cx="7893928" cy="4283736"/>
            <a:chOff x="82945" y="304800"/>
            <a:chExt cx="7893928" cy="4283736"/>
          </a:xfrm>
        </p:grpSpPr>
        <p:grpSp>
          <p:nvGrpSpPr>
            <p:cNvPr id="62" name="Group 61"/>
            <p:cNvGrpSpPr/>
            <p:nvPr/>
          </p:nvGrpSpPr>
          <p:grpSpPr>
            <a:xfrm>
              <a:off x="206627" y="2931164"/>
              <a:ext cx="1893682" cy="1657372"/>
              <a:chOff x="206627" y="2920203"/>
              <a:chExt cx="1893682" cy="1657372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111520" y="2920203"/>
                <a:ext cx="988789" cy="1657372"/>
              </a:xfrm>
              <a:prstGeom prst="line">
                <a:avLst/>
              </a:prstGeom>
              <a:ln w="571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907258" y="3280300"/>
                <a:ext cx="7142" cy="885840"/>
              </a:xfrm>
              <a:prstGeom prst="straightConnector1">
                <a:avLst/>
              </a:prstGeom>
              <a:ln w="762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06627" y="3716592"/>
                <a:ext cx="997364" cy="2308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n w="38100">
                      <a:solidFill>
                        <a:schemeClr val="bg1"/>
                      </a:solidFill>
                    </a:ln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UP </a:t>
                </a:r>
                <a:endParaRPr lang="en-US" sz="900" dirty="0">
                  <a:ln w="38100">
                    <a:solidFill>
                      <a:schemeClr val="bg1"/>
                    </a:solidFill>
                  </a:ln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82945" y="2914634"/>
              <a:ext cx="2107848" cy="1657976"/>
              <a:chOff x="2362200" y="2952272"/>
              <a:chExt cx="2107848" cy="1657976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V="1">
                <a:off x="4443304" y="2952272"/>
                <a:ext cx="26744" cy="165797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2362200" y="3280299"/>
                <a:ext cx="990600" cy="834501"/>
                <a:chOff x="2362200" y="3280299"/>
                <a:chExt cx="990600" cy="834501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3276600" y="3280299"/>
                  <a:ext cx="0" cy="83450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2362200" y="3725212"/>
                  <a:ext cx="9906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Toggle DOWN</a:t>
                  </a:r>
                  <a:endParaRPr lang="en-US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726013" y="304800"/>
              <a:ext cx="2250860" cy="2286000"/>
              <a:chOff x="5726013" y="316037"/>
              <a:chExt cx="2250860" cy="22860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6248400" y="838200"/>
                <a:ext cx="1143000" cy="1066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5726013" y="316037"/>
                <a:ext cx="2250860" cy="2286000"/>
                <a:chOff x="5767710" y="321299"/>
                <a:chExt cx="2250860" cy="2286000"/>
              </a:xfrm>
            </p:grpSpPr>
            <p:sp>
              <p:nvSpPr>
                <p:cNvPr id="78" name="TextBox 77"/>
                <p:cNvSpPr txBox="1"/>
                <p:nvPr/>
              </p:nvSpPr>
              <p:spPr>
                <a:xfrm>
                  <a:off x="6553201" y="1186934"/>
                  <a:ext cx="533400" cy="369332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24-Point Star 78"/>
                <p:cNvSpPr/>
                <p:nvPr/>
              </p:nvSpPr>
              <p:spPr>
                <a:xfrm>
                  <a:off x="5767710" y="321299"/>
                  <a:ext cx="2250860" cy="2286000"/>
                </a:xfrm>
                <a:prstGeom prst="star24">
                  <a:avLst/>
                </a:prstGeom>
                <a:noFill/>
                <a:ln w="381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1014502" y="2825496"/>
            <a:ext cx="1176291" cy="1799432"/>
            <a:chOff x="4961878" y="1783381"/>
            <a:chExt cx="1981200" cy="2895600"/>
          </a:xfrm>
        </p:grpSpPr>
        <p:sp>
          <p:nvSpPr>
            <p:cNvPr id="6" name="Rectangle 5"/>
            <p:cNvSpPr/>
            <p:nvPr/>
          </p:nvSpPr>
          <p:spPr>
            <a:xfrm>
              <a:off x="5114278" y="1783381"/>
              <a:ext cx="1676400" cy="2895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61878" y="1783381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90678" y="1783381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90678" y="4526581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4420226" y="2825496"/>
            <a:ext cx="90484" cy="9470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76012" y="159687"/>
            <a:ext cx="7346826" cy="5637820"/>
            <a:chOff x="304800" y="152400"/>
            <a:chExt cx="8261226" cy="6552220"/>
          </a:xfrm>
        </p:grpSpPr>
        <p:grpSp>
          <p:nvGrpSpPr>
            <p:cNvPr id="2" name="Group 1"/>
            <p:cNvGrpSpPr/>
            <p:nvPr/>
          </p:nvGrpSpPr>
          <p:grpSpPr>
            <a:xfrm>
              <a:off x="522163" y="234823"/>
              <a:ext cx="8043863" cy="6469797"/>
              <a:chOff x="642937" y="30718"/>
              <a:chExt cx="8503386" cy="6820079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562600" y="30718"/>
                <a:ext cx="345057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Light-Switch-Switch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(Light Controlled by Two Three-Way Switches)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277987" y="2562225"/>
                <a:ext cx="1295400" cy="1295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605086" y="5936515"/>
                <a:ext cx="838201" cy="83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rot="16200000">
                <a:off x="8178578" y="1883627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895600" y="6684228"/>
                <a:ext cx="0" cy="166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8949899" y="2447925"/>
                <a:ext cx="196424" cy="3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reeform 8"/>
              <p:cNvSpPr/>
              <p:nvPr/>
            </p:nvSpPr>
            <p:spPr>
              <a:xfrm>
                <a:off x="1095375" y="1073287"/>
                <a:ext cx="3857625" cy="1488938"/>
              </a:xfrm>
              <a:custGeom>
                <a:avLst/>
                <a:gdLst>
                  <a:gd name="connsiteX0" fmla="*/ 0 w 3857625"/>
                  <a:gd name="connsiteY0" fmla="*/ 1184138 h 1488938"/>
                  <a:gd name="connsiteX1" fmla="*/ 200025 w 3857625"/>
                  <a:gd name="connsiteY1" fmla="*/ 584063 h 1488938"/>
                  <a:gd name="connsiteX2" fmla="*/ 1085850 w 3857625"/>
                  <a:gd name="connsiteY2" fmla="*/ 69713 h 1488938"/>
                  <a:gd name="connsiteX3" fmla="*/ 2076450 w 3857625"/>
                  <a:gd name="connsiteY3" fmla="*/ 22088 h 1488938"/>
                  <a:gd name="connsiteX4" fmla="*/ 3162300 w 3857625"/>
                  <a:gd name="connsiteY4" fmla="*/ 231638 h 1488938"/>
                  <a:gd name="connsiteX5" fmla="*/ 3629025 w 3857625"/>
                  <a:gd name="connsiteY5" fmla="*/ 565013 h 1488938"/>
                  <a:gd name="connsiteX6" fmla="*/ 3819525 w 3857625"/>
                  <a:gd name="connsiteY6" fmla="*/ 1203188 h 1488938"/>
                  <a:gd name="connsiteX7" fmla="*/ 3857625 w 3857625"/>
                  <a:gd name="connsiteY7" fmla="*/ 1488938 h 1488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57625" h="1488938">
                    <a:moveTo>
                      <a:pt x="0" y="1184138"/>
                    </a:moveTo>
                    <a:cubicBezTo>
                      <a:pt x="9525" y="976969"/>
                      <a:pt x="19050" y="769801"/>
                      <a:pt x="200025" y="584063"/>
                    </a:cubicBezTo>
                    <a:cubicBezTo>
                      <a:pt x="381000" y="398325"/>
                      <a:pt x="773113" y="163375"/>
                      <a:pt x="1085850" y="69713"/>
                    </a:cubicBezTo>
                    <a:cubicBezTo>
                      <a:pt x="1398587" y="-23949"/>
                      <a:pt x="1730375" y="-4899"/>
                      <a:pt x="2076450" y="22088"/>
                    </a:cubicBezTo>
                    <a:cubicBezTo>
                      <a:pt x="2422525" y="49075"/>
                      <a:pt x="2903537" y="141150"/>
                      <a:pt x="3162300" y="231638"/>
                    </a:cubicBezTo>
                    <a:cubicBezTo>
                      <a:pt x="3421063" y="322126"/>
                      <a:pt x="3519488" y="403088"/>
                      <a:pt x="3629025" y="565013"/>
                    </a:cubicBezTo>
                    <a:cubicBezTo>
                      <a:pt x="3738563" y="726938"/>
                      <a:pt x="3781425" y="1049200"/>
                      <a:pt x="3819525" y="1203188"/>
                    </a:cubicBezTo>
                    <a:cubicBezTo>
                      <a:pt x="3857625" y="1357176"/>
                      <a:pt x="3857625" y="1423057"/>
                      <a:pt x="3857625" y="148893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14650" y="3857625"/>
                <a:ext cx="1828800" cy="2162175"/>
              </a:xfrm>
              <a:custGeom>
                <a:avLst/>
                <a:gdLst>
                  <a:gd name="connsiteX0" fmla="*/ 1828800 w 1828800"/>
                  <a:gd name="connsiteY0" fmla="*/ 0 h 2162175"/>
                  <a:gd name="connsiteX1" fmla="*/ 447675 w 1828800"/>
                  <a:gd name="connsiteY1" fmla="*/ 771525 h 2162175"/>
                  <a:gd name="connsiteX2" fmla="*/ 0 w 1828800"/>
                  <a:gd name="connsiteY2" fmla="*/ 2162175 h 216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0" h="2162175">
                    <a:moveTo>
                      <a:pt x="1828800" y="0"/>
                    </a:moveTo>
                    <a:cubicBezTo>
                      <a:pt x="1290637" y="205581"/>
                      <a:pt x="752475" y="411163"/>
                      <a:pt x="447675" y="771525"/>
                    </a:cubicBezTo>
                    <a:cubicBezTo>
                      <a:pt x="142875" y="1131887"/>
                      <a:pt x="71437" y="1647031"/>
                      <a:pt x="0" y="216217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124200" y="2619375"/>
                <a:ext cx="5324475" cy="3695700"/>
              </a:xfrm>
              <a:custGeom>
                <a:avLst/>
                <a:gdLst>
                  <a:gd name="connsiteX0" fmla="*/ 0 w 5324475"/>
                  <a:gd name="connsiteY0" fmla="*/ 3695700 h 3695700"/>
                  <a:gd name="connsiteX1" fmla="*/ 3848100 w 5324475"/>
                  <a:gd name="connsiteY1" fmla="*/ 2733675 h 3695700"/>
                  <a:gd name="connsiteX2" fmla="*/ 5324475 w 5324475"/>
                  <a:gd name="connsiteY2" fmla="*/ 0 h 369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24475" h="3695700">
                    <a:moveTo>
                      <a:pt x="0" y="3695700"/>
                    </a:moveTo>
                    <a:cubicBezTo>
                      <a:pt x="1480344" y="3522662"/>
                      <a:pt x="2960688" y="3349625"/>
                      <a:pt x="3848100" y="2733675"/>
                    </a:cubicBezTo>
                    <a:cubicBezTo>
                      <a:pt x="4735513" y="2117725"/>
                      <a:pt x="5029994" y="1058862"/>
                      <a:pt x="5324475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2937" y="2286000"/>
                <a:ext cx="609600" cy="1752600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04800" y="152400"/>
              <a:ext cx="8261226" cy="6552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76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>
            <a:off x="1705727" y="3803348"/>
            <a:ext cx="601675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rot="10800000">
            <a:off x="7407593" y="2642648"/>
            <a:ext cx="632323" cy="6674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7723756" y="3310098"/>
            <a:ext cx="0" cy="4932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673016" y="1929610"/>
            <a:ext cx="6049469" cy="382640"/>
            <a:chOff x="1674287" y="3574137"/>
            <a:chExt cx="6049469" cy="382640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5707919" y="3775762"/>
              <a:ext cx="2015837" cy="75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 flipV="1">
              <a:off x="5393341" y="3775762"/>
              <a:ext cx="314578" cy="1810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4901150" y="3956777"/>
              <a:ext cx="4921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674287" y="3783308"/>
              <a:ext cx="3103704" cy="19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777991" y="3574139"/>
              <a:ext cx="231780" cy="2053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5009771" y="3574137"/>
              <a:ext cx="600148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10800000">
            <a:off x="7715596" y="2149398"/>
            <a:ext cx="0" cy="493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8840" y="762000"/>
            <a:ext cx="613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Ladder Diagram for a light controlled by a Three – Way Switch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200" y="152400"/>
            <a:ext cx="1830296" cy="3648673"/>
            <a:chOff x="609600" y="4191000"/>
            <a:chExt cx="1061357" cy="2095500"/>
          </a:xfrm>
        </p:grpSpPr>
        <p:grpSp>
          <p:nvGrpSpPr>
            <p:cNvPr id="61" name="Group 60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Freeform 78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Octagon 3"/>
          <p:cNvSpPr/>
          <p:nvPr/>
        </p:nvSpPr>
        <p:spPr>
          <a:xfrm>
            <a:off x="4028868" y="1061022"/>
            <a:ext cx="1517346" cy="1438327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29138" y="631157"/>
            <a:ext cx="1739500" cy="1776787"/>
            <a:chOff x="4419601" y="609600"/>
            <a:chExt cx="469311" cy="436419"/>
          </a:xfrm>
        </p:grpSpPr>
        <p:sp>
          <p:nvSpPr>
            <p:cNvPr id="58" name="Oval 57"/>
            <p:cNvSpPr/>
            <p:nvPr/>
          </p:nvSpPr>
          <p:spPr>
            <a:xfrm>
              <a:off x="4419601" y="609600"/>
              <a:ext cx="469311" cy="4364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495799" y="761999"/>
              <a:ext cx="85864" cy="8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724399" y="761999"/>
              <a:ext cx="85864" cy="857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094759" y="3165404"/>
            <a:ext cx="1451456" cy="1410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2238" y="2527255"/>
            <a:ext cx="150604" cy="643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546945" y="3038821"/>
            <a:ext cx="1227432" cy="1728378"/>
            <a:chOff x="3657600" y="2743200"/>
            <a:chExt cx="455480" cy="676384"/>
          </a:xfrm>
        </p:grpSpPr>
        <p:grpSp>
          <p:nvGrpSpPr>
            <p:cNvPr id="51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53" name="Arc 52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70157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flipH="1" flipV="1">
                <a:off x="3829232" y="3248136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Parallelogram 56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Oval 51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1986285" y="550053"/>
            <a:ext cx="112953" cy="12014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6286" y="417685"/>
            <a:ext cx="2725954" cy="141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07528" y="417685"/>
            <a:ext cx="155314" cy="6433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0075" y="5214996"/>
            <a:ext cx="914926" cy="1410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633630" y="5055856"/>
            <a:ext cx="1227432" cy="1728378"/>
            <a:chOff x="3657600" y="2743200"/>
            <a:chExt cx="455480" cy="676384"/>
          </a:xfrm>
        </p:grpSpPr>
        <p:grpSp>
          <p:nvGrpSpPr>
            <p:cNvPr id="44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46" name="Arc 45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70157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flipH="1" flipV="1">
                <a:off x="3829232" y="3248136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arallelogram 49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 rot="21357450" flipH="1" flipV="1">
            <a:off x="6631322" y="5750199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1357450" flipH="1" flipV="1">
            <a:off x="6535223" y="3760668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507709" y="5199454"/>
            <a:ext cx="235551" cy="1410526"/>
          </a:xfrm>
          <a:custGeom>
            <a:avLst/>
            <a:gdLst>
              <a:gd name="connsiteX0" fmla="*/ 238358 w 238358"/>
              <a:gd name="connsiteY0" fmla="*/ 0 h 1446662"/>
              <a:gd name="connsiteX1" fmla="*/ 6346 w 238358"/>
              <a:gd name="connsiteY1" fmla="*/ 928047 h 1446662"/>
              <a:gd name="connsiteX2" fmla="*/ 88232 w 238358"/>
              <a:gd name="connsiteY2" fmla="*/ 1446662 h 144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358" h="1446662">
                <a:moveTo>
                  <a:pt x="238358" y="0"/>
                </a:moveTo>
                <a:cubicBezTo>
                  <a:pt x="134862" y="343468"/>
                  <a:pt x="31367" y="686937"/>
                  <a:pt x="6346" y="928047"/>
                </a:cubicBezTo>
                <a:cubicBezTo>
                  <a:pt x="-18675" y="1169157"/>
                  <a:pt x="34778" y="1307909"/>
                  <a:pt x="88232" y="144666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826000" y="1075267"/>
            <a:ext cx="2206704" cy="1322409"/>
          </a:xfrm>
          <a:custGeom>
            <a:avLst/>
            <a:gdLst>
              <a:gd name="connsiteX0" fmla="*/ 0 w 2206704"/>
              <a:gd name="connsiteY0" fmla="*/ 0 h 1322409"/>
              <a:gd name="connsiteX1" fmla="*/ 397933 w 2206704"/>
              <a:gd name="connsiteY1" fmla="*/ 939800 h 1322409"/>
              <a:gd name="connsiteX2" fmla="*/ 1143000 w 2206704"/>
              <a:gd name="connsiteY2" fmla="*/ 1312333 h 1322409"/>
              <a:gd name="connsiteX3" fmla="*/ 1938867 w 2206704"/>
              <a:gd name="connsiteY3" fmla="*/ 1176866 h 1322409"/>
              <a:gd name="connsiteX4" fmla="*/ 2192867 w 2206704"/>
              <a:gd name="connsiteY4" fmla="*/ 762000 h 1322409"/>
              <a:gd name="connsiteX5" fmla="*/ 2150533 w 2206704"/>
              <a:gd name="connsiteY5" fmla="*/ 406400 h 132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704" h="1322409">
                <a:moveTo>
                  <a:pt x="0" y="0"/>
                </a:moveTo>
                <a:cubicBezTo>
                  <a:pt x="103716" y="360539"/>
                  <a:pt x="207433" y="721078"/>
                  <a:pt x="397933" y="939800"/>
                </a:cubicBezTo>
                <a:cubicBezTo>
                  <a:pt x="588433" y="1158522"/>
                  <a:pt x="886178" y="1272822"/>
                  <a:pt x="1143000" y="1312333"/>
                </a:cubicBezTo>
                <a:cubicBezTo>
                  <a:pt x="1399822" y="1351844"/>
                  <a:pt x="1763889" y="1268588"/>
                  <a:pt x="1938867" y="1176866"/>
                </a:cubicBezTo>
                <a:cubicBezTo>
                  <a:pt x="2113845" y="1085144"/>
                  <a:pt x="2157589" y="890411"/>
                  <a:pt x="2192867" y="762000"/>
                </a:cubicBezTo>
                <a:cubicBezTo>
                  <a:pt x="2228145" y="633589"/>
                  <a:pt x="2189339" y="519994"/>
                  <a:pt x="2150533" y="40640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530600" y="1066800"/>
            <a:ext cx="1168400" cy="593607"/>
          </a:xfrm>
          <a:custGeom>
            <a:avLst/>
            <a:gdLst>
              <a:gd name="connsiteX0" fmla="*/ 1168400 w 1168400"/>
              <a:gd name="connsiteY0" fmla="*/ 0 h 593607"/>
              <a:gd name="connsiteX1" fmla="*/ 846667 w 1168400"/>
              <a:gd name="connsiteY1" fmla="*/ 499533 h 593607"/>
              <a:gd name="connsiteX2" fmla="*/ 0 w 1168400"/>
              <a:gd name="connsiteY2" fmla="*/ 592667 h 59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8400" h="593607">
                <a:moveTo>
                  <a:pt x="1168400" y="0"/>
                </a:moveTo>
                <a:cubicBezTo>
                  <a:pt x="1104900" y="200377"/>
                  <a:pt x="1041400" y="400755"/>
                  <a:pt x="846667" y="499533"/>
                </a:cubicBezTo>
                <a:cubicBezTo>
                  <a:pt x="651934" y="598311"/>
                  <a:pt x="325967" y="595489"/>
                  <a:pt x="0" y="59266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530600" y="1659467"/>
            <a:ext cx="1202267" cy="829733"/>
          </a:xfrm>
          <a:custGeom>
            <a:avLst/>
            <a:gdLst>
              <a:gd name="connsiteX0" fmla="*/ 1202267 w 1202267"/>
              <a:gd name="connsiteY0" fmla="*/ 829733 h 829733"/>
              <a:gd name="connsiteX1" fmla="*/ 541867 w 1202267"/>
              <a:gd name="connsiteY1" fmla="*/ 220133 h 829733"/>
              <a:gd name="connsiteX2" fmla="*/ 0 w 1202267"/>
              <a:gd name="connsiteY2" fmla="*/ 0 h 82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2267" h="829733">
                <a:moveTo>
                  <a:pt x="1202267" y="829733"/>
                </a:moveTo>
                <a:cubicBezTo>
                  <a:pt x="972256" y="594077"/>
                  <a:pt x="742245" y="358422"/>
                  <a:pt x="541867" y="220133"/>
                </a:cubicBezTo>
                <a:cubicBezTo>
                  <a:pt x="341489" y="81844"/>
                  <a:pt x="170744" y="4092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865159" y="1717131"/>
            <a:ext cx="14071" cy="1261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96"/>
          <p:cNvSpPr/>
          <p:nvPr/>
        </p:nvSpPr>
        <p:spPr>
          <a:xfrm>
            <a:off x="3437467" y="3191933"/>
            <a:ext cx="1261533" cy="711200"/>
          </a:xfrm>
          <a:custGeom>
            <a:avLst/>
            <a:gdLst>
              <a:gd name="connsiteX0" fmla="*/ 1261533 w 1261533"/>
              <a:gd name="connsiteY0" fmla="*/ 0 h 711200"/>
              <a:gd name="connsiteX1" fmla="*/ 990600 w 1261533"/>
              <a:gd name="connsiteY1" fmla="*/ 533400 h 711200"/>
              <a:gd name="connsiteX2" fmla="*/ 0 w 1261533"/>
              <a:gd name="connsiteY2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1533" h="711200">
                <a:moveTo>
                  <a:pt x="1261533" y="0"/>
                </a:moveTo>
                <a:cubicBezTo>
                  <a:pt x="1231194" y="207433"/>
                  <a:pt x="1200855" y="414867"/>
                  <a:pt x="990600" y="533400"/>
                </a:cubicBezTo>
                <a:cubicBezTo>
                  <a:pt x="780345" y="651933"/>
                  <a:pt x="390172" y="681566"/>
                  <a:pt x="0" y="71120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445933" y="3911600"/>
            <a:ext cx="1278467" cy="643467"/>
          </a:xfrm>
          <a:custGeom>
            <a:avLst/>
            <a:gdLst>
              <a:gd name="connsiteX0" fmla="*/ 1278467 w 1278467"/>
              <a:gd name="connsiteY0" fmla="*/ 643467 h 643467"/>
              <a:gd name="connsiteX1" fmla="*/ 1058334 w 1278467"/>
              <a:gd name="connsiteY1" fmla="*/ 127000 h 643467"/>
              <a:gd name="connsiteX2" fmla="*/ 0 w 1278467"/>
              <a:gd name="connsiteY2" fmla="*/ 0 h 64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8467" h="643467">
                <a:moveTo>
                  <a:pt x="1278467" y="643467"/>
                </a:moveTo>
                <a:cubicBezTo>
                  <a:pt x="1274939" y="438855"/>
                  <a:pt x="1271412" y="234244"/>
                  <a:pt x="1058334" y="127000"/>
                </a:cubicBezTo>
                <a:cubicBezTo>
                  <a:pt x="845256" y="19756"/>
                  <a:pt x="422628" y="9878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44829" y="3801073"/>
            <a:ext cx="63512" cy="977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51089" y="3880950"/>
            <a:ext cx="28140" cy="1261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4783667" y="5207000"/>
            <a:ext cx="2421466" cy="1445765"/>
          </a:xfrm>
          <a:custGeom>
            <a:avLst/>
            <a:gdLst>
              <a:gd name="connsiteX0" fmla="*/ 0 w 2421466"/>
              <a:gd name="connsiteY0" fmla="*/ 0 h 1445765"/>
              <a:gd name="connsiteX1" fmla="*/ 287866 w 2421466"/>
              <a:gd name="connsiteY1" fmla="*/ 1058333 h 1445765"/>
              <a:gd name="connsiteX2" fmla="*/ 1473200 w 2421466"/>
              <a:gd name="connsiteY2" fmla="*/ 1439333 h 1445765"/>
              <a:gd name="connsiteX3" fmla="*/ 2421466 w 2421466"/>
              <a:gd name="connsiteY3" fmla="*/ 1261533 h 144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1466" h="1445765">
                <a:moveTo>
                  <a:pt x="0" y="0"/>
                </a:moveTo>
                <a:cubicBezTo>
                  <a:pt x="21166" y="409222"/>
                  <a:pt x="42333" y="818444"/>
                  <a:pt x="287866" y="1058333"/>
                </a:cubicBezTo>
                <a:cubicBezTo>
                  <a:pt x="533399" y="1298222"/>
                  <a:pt x="1117600" y="1405466"/>
                  <a:pt x="1473200" y="1439333"/>
                </a:cubicBezTo>
                <a:cubicBezTo>
                  <a:pt x="1828800" y="1473200"/>
                  <a:pt x="2125133" y="1367366"/>
                  <a:pt x="2421466" y="1261533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96915" y="6499434"/>
            <a:ext cx="63512" cy="977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reeform 104"/>
          <p:cNvSpPr/>
          <p:nvPr/>
        </p:nvSpPr>
        <p:spPr>
          <a:xfrm>
            <a:off x="4826000" y="5240867"/>
            <a:ext cx="1871133" cy="698499"/>
          </a:xfrm>
          <a:custGeom>
            <a:avLst/>
            <a:gdLst>
              <a:gd name="connsiteX0" fmla="*/ 0 w 1871133"/>
              <a:gd name="connsiteY0" fmla="*/ 0 h 698499"/>
              <a:gd name="connsiteX1" fmla="*/ 618067 w 1871133"/>
              <a:gd name="connsiteY1" fmla="*/ 626533 h 698499"/>
              <a:gd name="connsiteX2" fmla="*/ 1464733 w 1871133"/>
              <a:gd name="connsiteY2" fmla="*/ 677333 h 698499"/>
              <a:gd name="connsiteX3" fmla="*/ 1871133 w 1871133"/>
              <a:gd name="connsiteY3" fmla="*/ 558800 h 69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3" h="698499">
                <a:moveTo>
                  <a:pt x="0" y="0"/>
                </a:moveTo>
                <a:cubicBezTo>
                  <a:pt x="186972" y="256822"/>
                  <a:pt x="373945" y="513644"/>
                  <a:pt x="618067" y="626533"/>
                </a:cubicBezTo>
                <a:cubicBezTo>
                  <a:pt x="862189" y="739422"/>
                  <a:pt x="1255889" y="688622"/>
                  <a:pt x="1464733" y="677333"/>
                </a:cubicBezTo>
                <a:cubicBezTo>
                  <a:pt x="1673577" y="666044"/>
                  <a:pt x="1772355" y="612422"/>
                  <a:pt x="1871133" y="5588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783667" y="3613878"/>
            <a:ext cx="1769533" cy="932722"/>
          </a:xfrm>
          <a:custGeom>
            <a:avLst/>
            <a:gdLst>
              <a:gd name="connsiteX0" fmla="*/ 0 w 1769533"/>
              <a:gd name="connsiteY0" fmla="*/ 932722 h 932722"/>
              <a:gd name="connsiteX1" fmla="*/ 270933 w 1769533"/>
              <a:gd name="connsiteY1" fmla="*/ 424722 h 932722"/>
              <a:gd name="connsiteX2" fmla="*/ 846666 w 1769533"/>
              <a:gd name="connsiteY2" fmla="*/ 9855 h 932722"/>
              <a:gd name="connsiteX3" fmla="*/ 1769533 w 1769533"/>
              <a:gd name="connsiteY3" fmla="*/ 170722 h 93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9533" h="932722">
                <a:moveTo>
                  <a:pt x="0" y="932722"/>
                </a:moveTo>
                <a:cubicBezTo>
                  <a:pt x="64911" y="755627"/>
                  <a:pt x="129822" y="578533"/>
                  <a:pt x="270933" y="424722"/>
                </a:cubicBezTo>
                <a:cubicBezTo>
                  <a:pt x="412044" y="270911"/>
                  <a:pt x="596899" y="52188"/>
                  <a:pt x="846666" y="9855"/>
                </a:cubicBezTo>
                <a:cubicBezTo>
                  <a:pt x="1096433" y="-32478"/>
                  <a:pt x="1432983" y="69122"/>
                  <a:pt x="1769533" y="17072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885267" y="5215467"/>
            <a:ext cx="1862666" cy="513198"/>
          </a:xfrm>
          <a:custGeom>
            <a:avLst/>
            <a:gdLst>
              <a:gd name="connsiteX0" fmla="*/ 0 w 1862666"/>
              <a:gd name="connsiteY0" fmla="*/ 0 h 513198"/>
              <a:gd name="connsiteX1" fmla="*/ 660400 w 1862666"/>
              <a:gd name="connsiteY1" fmla="*/ 482600 h 513198"/>
              <a:gd name="connsiteX2" fmla="*/ 1862666 w 1862666"/>
              <a:gd name="connsiteY2" fmla="*/ 423333 h 51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666" h="513198">
                <a:moveTo>
                  <a:pt x="0" y="0"/>
                </a:moveTo>
                <a:cubicBezTo>
                  <a:pt x="174978" y="206022"/>
                  <a:pt x="349956" y="412045"/>
                  <a:pt x="660400" y="482600"/>
                </a:cubicBezTo>
                <a:cubicBezTo>
                  <a:pt x="970844" y="553155"/>
                  <a:pt x="1416755" y="488244"/>
                  <a:pt x="1862666" y="4233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834467" y="3479644"/>
            <a:ext cx="1828800" cy="1050023"/>
          </a:xfrm>
          <a:custGeom>
            <a:avLst/>
            <a:gdLst>
              <a:gd name="connsiteX0" fmla="*/ 0 w 1828800"/>
              <a:gd name="connsiteY0" fmla="*/ 1050023 h 1050023"/>
              <a:gd name="connsiteX1" fmla="*/ 626533 w 1828800"/>
              <a:gd name="connsiteY1" fmla="*/ 321889 h 1050023"/>
              <a:gd name="connsiteX2" fmla="*/ 1083733 w 1828800"/>
              <a:gd name="connsiteY2" fmla="*/ 8623 h 1050023"/>
              <a:gd name="connsiteX3" fmla="*/ 1828800 w 1828800"/>
              <a:gd name="connsiteY3" fmla="*/ 118689 h 105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050023">
                <a:moveTo>
                  <a:pt x="0" y="1050023"/>
                </a:moveTo>
                <a:cubicBezTo>
                  <a:pt x="222955" y="772739"/>
                  <a:pt x="445911" y="495456"/>
                  <a:pt x="626533" y="321889"/>
                </a:cubicBezTo>
                <a:cubicBezTo>
                  <a:pt x="807155" y="148322"/>
                  <a:pt x="883355" y="42490"/>
                  <a:pt x="1083733" y="8623"/>
                </a:cubicBezTo>
                <a:cubicBezTo>
                  <a:pt x="1284111" y="-25244"/>
                  <a:pt x="1556455" y="46722"/>
                  <a:pt x="1828800" y="11868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800600" y="3191933"/>
            <a:ext cx="2260600" cy="1248283"/>
          </a:xfrm>
          <a:custGeom>
            <a:avLst/>
            <a:gdLst>
              <a:gd name="connsiteX0" fmla="*/ 0 w 2260600"/>
              <a:gd name="connsiteY0" fmla="*/ 0 h 1248283"/>
              <a:gd name="connsiteX1" fmla="*/ 135467 w 2260600"/>
              <a:gd name="connsiteY1" fmla="*/ 609600 h 1248283"/>
              <a:gd name="connsiteX2" fmla="*/ 482600 w 2260600"/>
              <a:gd name="connsiteY2" fmla="*/ 1083734 h 1248283"/>
              <a:gd name="connsiteX3" fmla="*/ 1329267 w 2260600"/>
              <a:gd name="connsiteY3" fmla="*/ 1236134 h 1248283"/>
              <a:gd name="connsiteX4" fmla="*/ 2260600 w 2260600"/>
              <a:gd name="connsiteY4" fmla="*/ 1227667 h 124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600" h="1248283">
                <a:moveTo>
                  <a:pt x="0" y="0"/>
                </a:moveTo>
                <a:cubicBezTo>
                  <a:pt x="27517" y="214489"/>
                  <a:pt x="55034" y="428978"/>
                  <a:pt x="135467" y="609600"/>
                </a:cubicBezTo>
                <a:cubicBezTo>
                  <a:pt x="215900" y="790222"/>
                  <a:pt x="283633" y="979312"/>
                  <a:pt x="482600" y="1083734"/>
                </a:cubicBezTo>
                <a:cubicBezTo>
                  <a:pt x="681567" y="1188156"/>
                  <a:pt x="1032934" y="1212145"/>
                  <a:pt x="1329267" y="1236134"/>
                </a:cubicBezTo>
                <a:cubicBezTo>
                  <a:pt x="1625600" y="1260123"/>
                  <a:pt x="1943100" y="1243895"/>
                  <a:pt x="2260600" y="122766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817533" y="287847"/>
            <a:ext cx="2878667" cy="2226753"/>
          </a:xfrm>
          <a:custGeom>
            <a:avLst/>
            <a:gdLst>
              <a:gd name="connsiteX0" fmla="*/ 0 w 2878667"/>
              <a:gd name="connsiteY0" fmla="*/ 2226753 h 2226753"/>
              <a:gd name="connsiteX1" fmla="*/ 381000 w 2878667"/>
              <a:gd name="connsiteY1" fmla="*/ 1549420 h 2226753"/>
              <a:gd name="connsiteX2" fmla="*/ 956734 w 2878667"/>
              <a:gd name="connsiteY2" fmla="*/ 457220 h 2226753"/>
              <a:gd name="connsiteX3" fmla="*/ 1727200 w 2878667"/>
              <a:gd name="connsiteY3" fmla="*/ 8486 h 2226753"/>
              <a:gd name="connsiteX4" fmla="*/ 2396067 w 2878667"/>
              <a:gd name="connsiteY4" fmla="*/ 228620 h 2226753"/>
              <a:gd name="connsiteX5" fmla="*/ 2878667 w 2878667"/>
              <a:gd name="connsiteY5" fmla="*/ 999086 h 222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667" h="2226753">
                <a:moveTo>
                  <a:pt x="0" y="2226753"/>
                </a:moveTo>
                <a:cubicBezTo>
                  <a:pt x="110772" y="2035547"/>
                  <a:pt x="221544" y="1844342"/>
                  <a:pt x="381000" y="1549420"/>
                </a:cubicBezTo>
                <a:cubicBezTo>
                  <a:pt x="540456" y="1254498"/>
                  <a:pt x="732367" y="714042"/>
                  <a:pt x="956734" y="457220"/>
                </a:cubicBezTo>
                <a:cubicBezTo>
                  <a:pt x="1181101" y="200398"/>
                  <a:pt x="1487311" y="46586"/>
                  <a:pt x="1727200" y="8486"/>
                </a:cubicBezTo>
                <a:cubicBezTo>
                  <a:pt x="1967089" y="-29614"/>
                  <a:pt x="2204156" y="63520"/>
                  <a:pt x="2396067" y="228620"/>
                </a:cubicBezTo>
                <a:cubicBezTo>
                  <a:pt x="2587978" y="393720"/>
                  <a:pt x="2733322" y="696403"/>
                  <a:pt x="2878667" y="99908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3708400" y="1083733"/>
            <a:ext cx="1574800" cy="1371600"/>
            <a:chOff x="3708400" y="1083733"/>
            <a:chExt cx="1574800" cy="1371600"/>
          </a:xfrm>
        </p:grpSpPr>
        <p:sp>
          <p:nvSpPr>
            <p:cNvPr id="111" name="Freeform 110"/>
            <p:cNvSpPr/>
            <p:nvPr/>
          </p:nvSpPr>
          <p:spPr>
            <a:xfrm>
              <a:off x="3733800" y="1083733"/>
              <a:ext cx="1007533" cy="1210734"/>
            </a:xfrm>
            <a:custGeom>
              <a:avLst/>
              <a:gdLst>
                <a:gd name="connsiteX0" fmla="*/ 1007533 w 1007533"/>
                <a:gd name="connsiteY0" fmla="*/ 0 h 1210734"/>
                <a:gd name="connsiteX1" fmla="*/ 736600 w 1007533"/>
                <a:gd name="connsiteY1" fmla="*/ 711200 h 1210734"/>
                <a:gd name="connsiteX2" fmla="*/ 0 w 1007533"/>
                <a:gd name="connsiteY2" fmla="*/ 1210734 h 121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7533" h="1210734">
                  <a:moveTo>
                    <a:pt x="1007533" y="0"/>
                  </a:moveTo>
                  <a:cubicBezTo>
                    <a:pt x="956027" y="254705"/>
                    <a:pt x="904522" y="509411"/>
                    <a:pt x="736600" y="711200"/>
                  </a:cubicBezTo>
                  <a:cubicBezTo>
                    <a:pt x="568678" y="912989"/>
                    <a:pt x="284339" y="1061861"/>
                    <a:pt x="0" y="121073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708400" y="2095677"/>
              <a:ext cx="1075267" cy="359656"/>
            </a:xfrm>
            <a:custGeom>
              <a:avLst/>
              <a:gdLst>
                <a:gd name="connsiteX0" fmla="*/ 1075267 w 1075267"/>
                <a:gd name="connsiteY0" fmla="*/ 359656 h 359656"/>
                <a:gd name="connsiteX1" fmla="*/ 829733 w 1075267"/>
                <a:gd name="connsiteY1" fmla="*/ 4056 h 359656"/>
                <a:gd name="connsiteX2" fmla="*/ 0 w 1075267"/>
                <a:gd name="connsiteY2" fmla="*/ 198790 h 35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5267" h="359656">
                  <a:moveTo>
                    <a:pt x="1075267" y="359656"/>
                  </a:moveTo>
                  <a:cubicBezTo>
                    <a:pt x="1042105" y="195261"/>
                    <a:pt x="1008944" y="30867"/>
                    <a:pt x="829733" y="4056"/>
                  </a:cubicBezTo>
                  <a:cubicBezTo>
                    <a:pt x="650522" y="-22755"/>
                    <a:pt x="325261" y="88017"/>
                    <a:pt x="0" y="19879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793067" y="1941116"/>
              <a:ext cx="1490133" cy="412617"/>
            </a:xfrm>
            <a:custGeom>
              <a:avLst/>
              <a:gdLst>
                <a:gd name="connsiteX0" fmla="*/ 0 w 1490133"/>
                <a:gd name="connsiteY0" fmla="*/ 336417 h 412617"/>
                <a:gd name="connsiteX1" fmla="*/ 685800 w 1490133"/>
                <a:gd name="connsiteY1" fmla="*/ 14684 h 412617"/>
                <a:gd name="connsiteX2" fmla="*/ 1151466 w 1490133"/>
                <a:gd name="connsiteY2" fmla="*/ 90884 h 412617"/>
                <a:gd name="connsiteX3" fmla="*/ 1490133 w 1490133"/>
                <a:gd name="connsiteY3" fmla="*/ 412617 h 41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133" h="412617">
                  <a:moveTo>
                    <a:pt x="0" y="336417"/>
                  </a:moveTo>
                  <a:cubicBezTo>
                    <a:pt x="246944" y="196011"/>
                    <a:pt x="493889" y="55606"/>
                    <a:pt x="685800" y="14684"/>
                  </a:cubicBezTo>
                  <a:cubicBezTo>
                    <a:pt x="877711" y="-26238"/>
                    <a:pt x="1017411" y="24562"/>
                    <a:pt x="1151466" y="90884"/>
                  </a:cubicBezTo>
                  <a:cubicBezTo>
                    <a:pt x="1285522" y="157206"/>
                    <a:pt x="1387827" y="284911"/>
                    <a:pt x="1490133" y="412617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116"/>
          <p:cNvSpPr/>
          <p:nvPr/>
        </p:nvSpPr>
        <p:spPr>
          <a:xfrm>
            <a:off x="3759200" y="3199658"/>
            <a:ext cx="1007533" cy="1210734"/>
          </a:xfrm>
          <a:custGeom>
            <a:avLst/>
            <a:gdLst>
              <a:gd name="connsiteX0" fmla="*/ 1007533 w 1007533"/>
              <a:gd name="connsiteY0" fmla="*/ 0 h 1210734"/>
              <a:gd name="connsiteX1" fmla="*/ 736600 w 1007533"/>
              <a:gd name="connsiteY1" fmla="*/ 711200 h 1210734"/>
              <a:gd name="connsiteX2" fmla="*/ 0 w 1007533"/>
              <a:gd name="connsiteY2" fmla="*/ 1210734 h 121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7533" h="1210734">
                <a:moveTo>
                  <a:pt x="1007533" y="0"/>
                </a:moveTo>
                <a:cubicBezTo>
                  <a:pt x="956027" y="254705"/>
                  <a:pt x="904522" y="509411"/>
                  <a:pt x="736600" y="711200"/>
                </a:cubicBezTo>
                <a:cubicBezTo>
                  <a:pt x="568678" y="912989"/>
                  <a:pt x="284339" y="1061861"/>
                  <a:pt x="0" y="121073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 rot="222568">
            <a:off x="3739406" y="4209679"/>
            <a:ext cx="1108249" cy="474161"/>
          </a:xfrm>
          <a:custGeom>
            <a:avLst/>
            <a:gdLst>
              <a:gd name="connsiteX0" fmla="*/ 1075267 w 1075267"/>
              <a:gd name="connsiteY0" fmla="*/ 359656 h 359656"/>
              <a:gd name="connsiteX1" fmla="*/ 829733 w 1075267"/>
              <a:gd name="connsiteY1" fmla="*/ 4056 h 359656"/>
              <a:gd name="connsiteX2" fmla="*/ 0 w 1075267"/>
              <a:gd name="connsiteY2" fmla="*/ 198790 h 3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267" h="359656">
                <a:moveTo>
                  <a:pt x="1075267" y="359656"/>
                </a:moveTo>
                <a:cubicBezTo>
                  <a:pt x="1042105" y="195261"/>
                  <a:pt x="1008944" y="30867"/>
                  <a:pt x="829733" y="4056"/>
                </a:cubicBezTo>
                <a:cubicBezTo>
                  <a:pt x="650522" y="-22755"/>
                  <a:pt x="325261" y="88017"/>
                  <a:pt x="0" y="19879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796114" y="4055547"/>
            <a:ext cx="1709363" cy="457940"/>
          </a:xfrm>
          <a:custGeom>
            <a:avLst/>
            <a:gdLst>
              <a:gd name="connsiteX0" fmla="*/ 0 w 1490133"/>
              <a:gd name="connsiteY0" fmla="*/ 336417 h 412617"/>
              <a:gd name="connsiteX1" fmla="*/ 685800 w 1490133"/>
              <a:gd name="connsiteY1" fmla="*/ 14684 h 412617"/>
              <a:gd name="connsiteX2" fmla="*/ 1151466 w 1490133"/>
              <a:gd name="connsiteY2" fmla="*/ 90884 h 412617"/>
              <a:gd name="connsiteX3" fmla="*/ 1490133 w 1490133"/>
              <a:gd name="connsiteY3" fmla="*/ 412617 h 41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133" h="412617">
                <a:moveTo>
                  <a:pt x="0" y="336417"/>
                </a:moveTo>
                <a:cubicBezTo>
                  <a:pt x="246944" y="196011"/>
                  <a:pt x="493889" y="55606"/>
                  <a:pt x="685800" y="14684"/>
                </a:cubicBezTo>
                <a:cubicBezTo>
                  <a:pt x="877711" y="-26238"/>
                  <a:pt x="1017411" y="24562"/>
                  <a:pt x="1151466" y="90884"/>
                </a:cubicBezTo>
                <a:cubicBezTo>
                  <a:pt x="1285522" y="157206"/>
                  <a:pt x="1387827" y="284911"/>
                  <a:pt x="1490133" y="41261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12239" y="4571258"/>
            <a:ext cx="150604" cy="643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784600" y="4142735"/>
            <a:ext cx="3632200" cy="674516"/>
          </a:xfrm>
          <a:custGeom>
            <a:avLst/>
            <a:gdLst>
              <a:gd name="connsiteX0" fmla="*/ 0 w 3632200"/>
              <a:gd name="connsiteY0" fmla="*/ 276865 h 674516"/>
              <a:gd name="connsiteX1" fmla="*/ 821267 w 3632200"/>
              <a:gd name="connsiteY1" fmla="*/ 5932 h 674516"/>
              <a:gd name="connsiteX2" fmla="*/ 1337733 w 3632200"/>
              <a:gd name="connsiteY2" fmla="*/ 124465 h 674516"/>
              <a:gd name="connsiteX3" fmla="*/ 1769533 w 3632200"/>
              <a:gd name="connsiteY3" fmla="*/ 513932 h 674516"/>
              <a:gd name="connsiteX4" fmla="*/ 2159000 w 3632200"/>
              <a:gd name="connsiteY4" fmla="*/ 649398 h 674516"/>
              <a:gd name="connsiteX5" fmla="*/ 2954867 w 3632200"/>
              <a:gd name="connsiteY5" fmla="*/ 666332 h 674516"/>
              <a:gd name="connsiteX6" fmla="*/ 3632200 w 3632200"/>
              <a:gd name="connsiteY6" fmla="*/ 556265 h 67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2200" h="674516">
                <a:moveTo>
                  <a:pt x="0" y="276865"/>
                </a:moveTo>
                <a:cubicBezTo>
                  <a:pt x="299156" y="154098"/>
                  <a:pt x="598312" y="31332"/>
                  <a:pt x="821267" y="5932"/>
                </a:cubicBezTo>
                <a:cubicBezTo>
                  <a:pt x="1044222" y="-19468"/>
                  <a:pt x="1179689" y="39798"/>
                  <a:pt x="1337733" y="124465"/>
                </a:cubicBezTo>
                <a:cubicBezTo>
                  <a:pt x="1495777" y="209132"/>
                  <a:pt x="1632655" y="426443"/>
                  <a:pt x="1769533" y="513932"/>
                </a:cubicBezTo>
                <a:cubicBezTo>
                  <a:pt x="1906411" y="601421"/>
                  <a:pt x="1961444" y="623998"/>
                  <a:pt x="2159000" y="649398"/>
                </a:cubicBezTo>
                <a:cubicBezTo>
                  <a:pt x="2356556" y="674798"/>
                  <a:pt x="2709334" y="681854"/>
                  <a:pt x="2954867" y="666332"/>
                </a:cubicBezTo>
                <a:cubicBezTo>
                  <a:pt x="3200400" y="650810"/>
                  <a:pt x="3416300" y="603537"/>
                  <a:pt x="3632200" y="55626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Manual Operation 1"/>
          <p:cNvSpPr/>
          <p:nvPr/>
        </p:nvSpPr>
        <p:spPr>
          <a:xfrm rot="5709583">
            <a:off x="3393439" y="1495469"/>
            <a:ext cx="165645" cy="320912"/>
          </a:xfrm>
          <a:prstGeom prst="flowChartManualOperati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Manual Operation 91"/>
          <p:cNvSpPr/>
          <p:nvPr/>
        </p:nvSpPr>
        <p:spPr>
          <a:xfrm rot="5709583">
            <a:off x="3293917" y="3738344"/>
            <a:ext cx="165645" cy="320912"/>
          </a:xfrm>
          <a:prstGeom prst="flowChartManualOperati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Manual Operation 92"/>
          <p:cNvSpPr/>
          <p:nvPr/>
        </p:nvSpPr>
        <p:spPr>
          <a:xfrm rot="4176351">
            <a:off x="3621781" y="4316868"/>
            <a:ext cx="142173" cy="293380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Manual Operation 93"/>
          <p:cNvSpPr/>
          <p:nvPr/>
        </p:nvSpPr>
        <p:spPr>
          <a:xfrm rot="4176351">
            <a:off x="3688113" y="2158529"/>
            <a:ext cx="142173" cy="293380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102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7" grpId="0" animBg="1"/>
      <p:bldP spid="118" grpId="0" animBg="1"/>
      <p:bldP spid="119" grpId="0" animBg="1"/>
      <p:bldP spid="121" grpId="0" animBg="1"/>
      <p:bldP spid="2" grpId="0" animBg="1"/>
      <p:bldP spid="92" grpId="0" animBg="1"/>
      <p:bldP spid="9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6012" y="159687"/>
            <a:ext cx="7346826" cy="5660813"/>
            <a:chOff x="304800" y="152400"/>
            <a:chExt cx="8261226" cy="6578942"/>
          </a:xfrm>
        </p:grpSpPr>
        <p:grpSp>
          <p:nvGrpSpPr>
            <p:cNvPr id="3" name="Group 2"/>
            <p:cNvGrpSpPr/>
            <p:nvPr/>
          </p:nvGrpSpPr>
          <p:grpSpPr>
            <a:xfrm>
              <a:off x="522163" y="234823"/>
              <a:ext cx="8043863" cy="6496519"/>
              <a:chOff x="642937" y="30718"/>
              <a:chExt cx="8503386" cy="684824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562601" y="30718"/>
                <a:ext cx="3450575" cy="113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Switch- Light - Switch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(Light Controlled by Two Three-Way Switches)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277987" y="2562225"/>
                <a:ext cx="1295400" cy="1295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87485" y="5881400"/>
                <a:ext cx="838201" cy="83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6200000">
                <a:off x="8178578" y="1883627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32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4353680" y="6712397"/>
                <a:ext cx="0" cy="166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8949899" y="2447925"/>
                <a:ext cx="196424" cy="3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642937" y="2286000"/>
                <a:ext cx="609600" cy="1752600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04800" y="152400"/>
              <a:ext cx="8261226" cy="6552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5223933" y="2132012"/>
            <a:ext cx="2421467" cy="661988"/>
          </a:xfrm>
          <a:custGeom>
            <a:avLst/>
            <a:gdLst>
              <a:gd name="connsiteX0" fmla="*/ 0 w 2421467"/>
              <a:gd name="connsiteY0" fmla="*/ 661988 h 661988"/>
              <a:gd name="connsiteX1" fmla="*/ 999067 w 2421467"/>
              <a:gd name="connsiteY1" fmla="*/ 69321 h 661988"/>
              <a:gd name="connsiteX2" fmla="*/ 2421467 w 2421467"/>
              <a:gd name="connsiteY2" fmla="*/ 35455 h 66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467" h="661988">
                <a:moveTo>
                  <a:pt x="0" y="661988"/>
                </a:moveTo>
                <a:cubicBezTo>
                  <a:pt x="297744" y="417865"/>
                  <a:pt x="595489" y="173743"/>
                  <a:pt x="999067" y="69321"/>
                </a:cubicBezTo>
                <a:cubicBezTo>
                  <a:pt x="1402645" y="-35101"/>
                  <a:pt x="1912056" y="177"/>
                  <a:pt x="2421467" y="35455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39333" y="3513667"/>
            <a:ext cx="2624667" cy="2074333"/>
          </a:xfrm>
          <a:custGeom>
            <a:avLst/>
            <a:gdLst>
              <a:gd name="connsiteX0" fmla="*/ 0 w 2624667"/>
              <a:gd name="connsiteY0" fmla="*/ 0 h 2074333"/>
              <a:gd name="connsiteX1" fmla="*/ 609600 w 2624667"/>
              <a:gd name="connsiteY1" fmla="*/ 1244600 h 2074333"/>
              <a:gd name="connsiteX2" fmla="*/ 2624667 w 2624667"/>
              <a:gd name="connsiteY2" fmla="*/ 2074333 h 207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667" h="2074333">
                <a:moveTo>
                  <a:pt x="0" y="0"/>
                </a:moveTo>
                <a:cubicBezTo>
                  <a:pt x="86078" y="449439"/>
                  <a:pt x="172156" y="898878"/>
                  <a:pt x="609600" y="1244600"/>
                </a:cubicBezTo>
                <a:cubicBezTo>
                  <a:pt x="1047045" y="1590322"/>
                  <a:pt x="1835856" y="1832327"/>
                  <a:pt x="2624667" y="207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05867" y="2379133"/>
            <a:ext cx="3285066" cy="3191934"/>
          </a:xfrm>
          <a:custGeom>
            <a:avLst/>
            <a:gdLst>
              <a:gd name="connsiteX0" fmla="*/ 0 w 3285066"/>
              <a:gd name="connsiteY0" fmla="*/ 3191934 h 3191934"/>
              <a:gd name="connsiteX1" fmla="*/ 2683933 w 3285066"/>
              <a:gd name="connsiteY1" fmla="*/ 2565400 h 3191934"/>
              <a:gd name="connsiteX2" fmla="*/ 3285066 w 3285066"/>
              <a:gd name="connsiteY2" fmla="*/ 0 h 319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066" h="3191934">
                <a:moveTo>
                  <a:pt x="0" y="3191934"/>
                </a:moveTo>
                <a:cubicBezTo>
                  <a:pt x="1068211" y="3144661"/>
                  <a:pt x="2136422" y="3097389"/>
                  <a:pt x="2683933" y="2565400"/>
                </a:cubicBezTo>
                <a:cubicBezTo>
                  <a:pt x="3231444" y="2033411"/>
                  <a:pt x="3258255" y="1016705"/>
                  <a:pt x="3285066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819885" y="3581401"/>
            <a:ext cx="112953" cy="30678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19885" y="6578377"/>
            <a:ext cx="2725954" cy="141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864823" y="94454"/>
            <a:ext cx="4139770" cy="6153077"/>
            <a:chOff x="4028868" y="631157"/>
            <a:chExt cx="4139770" cy="6153077"/>
          </a:xfrm>
        </p:grpSpPr>
        <p:sp>
          <p:nvSpPr>
            <p:cNvPr id="2" name="Octagon 1"/>
            <p:cNvSpPr/>
            <p:nvPr/>
          </p:nvSpPr>
          <p:spPr>
            <a:xfrm>
              <a:off x="4028868" y="1061022"/>
              <a:ext cx="1517346" cy="1438327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429138" y="631157"/>
              <a:ext cx="1739500" cy="1776787"/>
              <a:chOff x="4419601" y="609600"/>
              <a:chExt cx="469311" cy="436419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419601" y="609600"/>
                <a:ext cx="469311" cy="4364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495799" y="761999"/>
                <a:ext cx="85864" cy="8572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724399" y="761999"/>
                <a:ext cx="85864" cy="857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4094759" y="3165404"/>
              <a:ext cx="1451456" cy="141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12238" y="2527255"/>
              <a:ext cx="150604" cy="6437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546945" y="3038821"/>
              <a:ext cx="1227432" cy="1728378"/>
              <a:chOff x="3657600" y="2743200"/>
              <a:chExt cx="455480" cy="676384"/>
            </a:xfrm>
          </p:grpSpPr>
          <p:grpSp>
            <p:nvGrpSpPr>
              <p:cNvPr id="10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12" name="Arc 11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701571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flipH="1" flipV="1">
                  <a:off x="3829232" y="3248136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Parallelogram 15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330075" y="5214996"/>
              <a:ext cx="914926" cy="141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633630" y="5055856"/>
              <a:ext cx="1227432" cy="1728378"/>
              <a:chOff x="3657600" y="2743200"/>
              <a:chExt cx="455480" cy="676384"/>
            </a:xfrm>
          </p:grpSpPr>
          <p:grpSp>
            <p:nvGrpSpPr>
              <p:cNvPr id="21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23" name="Arc 22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701571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flipH="1" flipV="1">
                  <a:off x="3829232" y="3248136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Parallelogram 26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4712239" y="4571258"/>
              <a:ext cx="150604" cy="6437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545839" y="6076876"/>
            <a:ext cx="155314" cy="6433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57200" y="152400"/>
            <a:ext cx="1830296" cy="3648673"/>
            <a:chOff x="609600" y="4191000"/>
            <a:chExt cx="1061357" cy="2095500"/>
          </a:xfrm>
        </p:grpSpPr>
        <p:grpSp>
          <p:nvGrpSpPr>
            <p:cNvPr id="32" name="Group 31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Freeform 49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Freeform 61"/>
          <p:cNvSpPr/>
          <p:nvPr/>
        </p:nvSpPr>
        <p:spPr>
          <a:xfrm>
            <a:off x="3335867" y="5266267"/>
            <a:ext cx="1244600" cy="804333"/>
          </a:xfrm>
          <a:custGeom>
            <a:avLst/>
            <a:gdLst>
              <a:gd name="connsiteX0" fmla="*/ 1244600 w 1244600"/>
              <a:gd name="connsiteY0" fmla="*/ 804333 h 804333"/>
              <a:gd name="connsiteX1" fmla="*/ 1016000 w 1244600"/>
              <a:gd name="connsiteY1" fmla="*/ 203200 h 804333"/>
              <a:gd name="connsiteX2" fmla="*/ 0 w 1244600"/>
              <a:gd name="connsiteY2" fmla="*/ 0 h 80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4600" h="804333">
                <a:moveTo>
                  <a:pt x="1244600" y="804333"/>
                </a:moveTo>
                <a:cubicBezTo>
                  <a:pt x="1234016" y="570794"/>
                  <a:pt x="1223433" y="337255"/>
                  <a:pt x="1016000" y="203200"/>
                </a:cubicBezTo>
                <a:cubicBezTo>
                  <a:pt x="808567" y="69145"/>
                  <a:pt x="404283" y="3457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386667" y="4699000"/>
            <a:ext cx="1176866" cy="567388"/>
          </a:xfrm>
          <a:custGeom>
            <a:avLst/>
            <a:gdLst>
              <a:gd name="connsiteX0" fmla="*/ 1176866 w 1176866"/>
              <a:gd name="connsiteY0" fmla="*/ 0 h 567388"/>
              <a:gd name="connsiteX1" fmla="*/ 905933 w 1176866"/>
              <a:gd name="connsiteY1" fmla="*/ 474133 h 567388"/>
              <a:gd name="connsiteX2" fmla="*/ 0 w 1176866"/>
              <a:gd name="connsiteY2" fmla="*/ 567267 h 56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6866" h="567388">
                <a:moveTo>
                  <a:pt x="1176866" y="0"/>
                </a:moveTo>
                <a:cubicBezTo>
                  <a:pt x="1139471" y="189794"/>
                  <a:pt x="1102077" y="379589"/>
                  <a:pt x="905933" y="474133"/>
                </a:cubicBezTo>
                <a:cubicBezTo>
                  <a:pt x="709789" y="568677"/>
                  <a:pt x="354894" y="567972"/>
                  <a:pt x="0" y="567267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183467" y="3328559"/>
            <a:ext cx="1363133" cy="710041"/>
          </a:xfrm>
          <a:custGeom>
            <a:avLst/>
            <a:gdLst>
              <a:gd name="connsiteX0" fmla="*/ 1363133 w 1363133"/>
              <a:gd name="connsiteY0" fmla="*/ 710041 h 710041"/>
              <a:gd name="connsiteX1" fmla="*/ 812800 w 1363133"/>
              <a:gd name="connsiteY1" fmla="*/ 83508 h 710041"/>
              <a:gd name="connsiteX2" fmla="*/ 0 w 1363133"/>
              <a:gd name="connsiteY2" fmla="*/ 24241 h 71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3133" h="710041">
                <a:moveTo>
                  <a:pt x="1363133" y="710041"/>
                </a:moveTo>
                <a:cubicBezTo>
                  <a:pt x="1201561" y="453924"/>
                  <a:pt x="1039989" y="197808"/>
                  <a:pt x="812800" y="83508"/>
                </a:cubicBezTo>
                <a:cubicBezTo>
                  <a:pt x="585611" y="-30792"/>
                  <a:pt x="292805" y="-3276"/>
                  <a:pt x="0" y="2424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208867" y="2641600"/>
            <a:ext cx="1346200" cy="697649"/>
          </a:xfrm>
          <a:custGeom>
            <a:avLst/>
            <a:gdLst>
              <a:gd name="connsiteX0" fmla="*/ 1346200 w 1346200"/>
              <a:gd name="connsiteY0" fmla="*/ 0 h 697649"/>
              <a:gd name="connsiteX1" fmla="*/ 787400 w 1346200"/>
              <a:gd name="connsiteY1" fmla="*/ 592667 h 697649"/>
              <a:gd name="connsiteX2" fmla="*/ 0 w 1346200"/>
              <a:gd name="connsiteY2" fmla="*/ 694267 h 69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697649">
                <a:moveTo>
                  <a:pt x="1346200" y="0"/>
                </a:moveTo>
                <a:cubicBezTo>
                  <a:pt x="1178983" y="238478"/>
                  <a:pt x="1011767" y="476956"/>
                  <a:pt x="787400" y="592667"/>
                </a:cubicBezTo>
                <a:cubicBezTo>
                  <a:pt x="563033" y="708378"/>
                  <a:pt x="281516" y="701322"/>
                  <a:pt x="0" y="694267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521200" y="236101"/>
            <a:ext cx="2184400" cy="1745099"/>
          </a:xfrm>
          <a:custGeom>
            <a:avLst/>
            <a:gdLst>
              <a:gd name="connsiteX0" fmla="*/ 0 w 2184400"/>
              <a:gd name="connsiteY0" fmla="*/ 1745099 h 1745099"/>
              <a:gd name="connsiteX1" fmla="*/ 220133 w 2184400"/>
              <a:gd name="connsiteY1" fmla="*/ 390432 h 1745099"/>
              <a:gd name="connsiteX2" fmla="*/ 1253067 w 2184400"/>
              <a:gd name="connsiteY2" fmla="*/ 966 h 1745099"/>
              <a:gd name="connsiteX3" fmla="*/ 2184400 w 2184400"/>
              <a:gd name="connsiteY3" fmla="*/ 466632 h 174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745099">
                <a:moveTo>
                  <a:pt x="0" y="1745099"/>
                </a:moveTo>
                <a:cubicBezTo>
                  <a:pt x="5644" y="1213110"/>
                  <a:pt x="11289" y="681121"/>
                  <a:pt x="220133" y="390432"/>
                </a:cubicBezTo>
                <a:cubicBezTo>
                  <a:pt x="428977" y="99743"/>
                  <a:pt x="925689" y="-11734"/>
                  <a:pt x="1253067" y="966"/>
                </a:cubicBezTo>
                <a:cubicBezTo>
                  <a:pt x="1580445" y="13666"/>
                  <a:pt x="1882422" y="240149"/>
                  <a:pt x="2184400" y="46663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639733" y="5683944"/>
            <a:ext cx="2379134" cy="378189"/>
          </a:xfrm>
          <a:custGeom>
            <a:avLst/>
            <a:gdLst>
              <a:gd name="connsiteX0" fmla="*/ 0 w 2379134"/>
              <a:gd name="connsiteY0" fmla="*/ 378189 h 378189"/>
              <a:gd name="connsiteX1" fmla="*/ 338667 w 2379134"/>
              <a:gd name="connsiteY1" fmla="*/ 5656 h 378189"/>
              <a:gd name="connsiteX2" fmla="*/ 1862667 w 2379134"/>
              <a:gd name="connsiteY2" fmla="*/ 158056 h 378189"/>
              <a:gd name="connsiteX3" fmla="*/ 2379134 w 2379134"/>
              <a:gd name="connsiteY3" fmla="*/ 225789 h 37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9134" h="378189">
                <a:moveTo>
                  <a:pt x="0" y="378189"/>
                </a:moveTo>
                <a:cubicBezTo>
                  <a:pt x="14111" y="210267"/>
                  <a:pt x="28223" y="42345"/>
                  <a:pt x="338667" y="5656"/>
                </a:cubicBezTo>
                <a:cubicBezTo>
                  <a:pt x="649112" y="-31033"/>
                  <a:pt x="1522589" y="121367"/>
                  <a:pt x="1862667" y="158056"/>
                </a:cubicBezTo>
                <a:cubicBezTo>
                  <a:pt x="2202745" y="194745"/>
                  <a:pt x="2290939" y="210267"/>
                  <a:pt x="2379134" y="22578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21357450" flipH="1" flipV="1">
            <a:off x="6506778" y="5270464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21357450" flipH="1" flipV="1">
            <a:off x="6405798" y="3207536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614333" y="4707467"/>
            <a:ext cx="1913467" cy="755349"/>
          </a:xfrm>
          <a:custGeom>
            <a:avLst/>
            <a:gdLst>
              <a:gd name="connsiteX0" fmla="*/ 0 w 1913467"/>
              <a:gd name="connsiteY0" fmla="*/ 0 h 755349"/>
              <a:gd name="connsiteX1" fmla="*/ 220134 w 1913467"/>
              <a:gd name="connsiteY1" fmla="*/ 541866 h 755349"/>
              <a:gd name="connsiteX2" fmla="*/ 1092200 w 1913467"/>
              <a:gd name="connsiteY2" fmla="*/ 753533 h 755349"/>
              <a:gd name="connsiteX3" fmla="*/ 1913467 w 1913467"/>
              <a:gd name="connsiteY3" fmla="*/ 626533 h 75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467" h="755349">
                <a:moveTo>
                  <a:pt x="0" y="0"/>
                </a:moveTo>
                <a:cubicBezTo>
                  <a:pt x="19050" y="208138"/>
                  <a:pt x="38101" y="416277"/>
                  <a:pt x="220134" y="541866"/>
                </a:cubicBezTo>
                <a:cubicBezTo>
                  <a:pt x="402167" y="667455"/>
                  <a:pt x="809978" y="739422"/>
                  <a:pt x="1092200" y="753533"/>
                </a:cubicBezTo>
                <a:cubicBezTo>
                  <a:pt x="1374422" y="767644"/>
                  <a:pt x="1643944" y="697088"/>
                  <a:pt x="1913467" y="6265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614333" y="3020037"/>
            <a:ext cx="1820334" cy="1010096"/>
          </a:xfrm>
          <a:custGeom>
            <a:avLst/>
            <a:gdLst>
              <a:gd name="connsiteX0" fmla="*/ 0 w 1820334"/>
              <a:gd name="connsiteY0" fmla="*/ 1010096 h 1010096"/>
              <a:gd name="connsiteX1" fmla="*/ 406400 w 1820334"/>
              <a:gd name="connsiteY1" fmla="*/ 171896 h 1010096"/>
              <a:gd name="connsiteX2" fmla="*/ 1253067 w 1820334"/>
              <a:gd name="connsiteY2" fmla="*/ 2563 h 1010096"/>
              <a:gd name="connsiteX3" fmla="*/ 1820334 w 1820334"/>
              <a:gd name="connsiteY3" fmla="*/ 231163 h 10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4" h="1010096">
                <a:moveTo>
                  <a:pt x="0" y="1010096"/>
                </a:moveTo>
                <a:cubicBezTo>
                  <a:pt x="98778" y="674957"/>
                  <a:pt x="197556" y="339818"/>
                  <a:pt x="406400" y="171896"/>
                </a:cubicBezTo>
                <a:cubicBezTo>
                  <a:pt x="615244" y="3974"/>
                  <a:pt x="1017411" y="-7315"/>
                  <a:pt x="1253067" y="2563"/>
                </a:cubicBezTo>
                <a:cubicBezTo>
                  <a:pt x="1488723" y="12441"/>
                  <a:pt x="1654528" y="121802"/>
                  <a:pt x="1820334" y="2311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707467" y="4690533"/>
            <a:ext cx="1896533" cy="527712"/>
          </a:xfrm>
          <a:custGeom>
            <a:avLst/>
            <a:gdLst>
              <a:gd name="connsiteX0" fmla="*/ 0 w 1896533"/>
              <a:gd name="connsiteY0" fmla="*/ 0 h 527712"/>
              <a:gd name="connsiteX1" fmla="*/ 423333 w 1896533"/>
              <a:gd name="connsiteY1" fmla="*/ 448734 h 527712"/>
              <a:gd name="connsiteX2" fmla="*/ 1430866 w 1896533"/>
              <a:gd name="connsiteY2" fmla="*/ 524934 h 527712"/>
              <a:gd name="connsiteX3" fmla="*/ 1896533 w 1896533"/>
              <a:gd name="connsiteY3" fmla="*/ 414867 h 52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6533" h="527712">
                <a:moveTo>
                  <a:pt x="0" y="0"/>
                </a:moveTo>
                <a:cubicBezTo>
                  <a:pt x="92427" y="180622"/>
                  <a:pt x="184855" y="361245"/>
                  <a:pt x="423333" y="448734"/>
                </a:cubicBezTo>
                <a:cubicBezTo>
                  <a:pt x="661811" y="536223"/>
                  <a:pt x="1185333" y="530578"/>
                  <a:pt x="1430866" y="524934"/>
                </a:cubicBezTo>
                <a:cubicBezTo>
                  <a:pt x="1676399" y="519290"/>
                  <a:pt x="1786466" y="467078"/>
                  <a:pt x="1896533" y="41486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690533" y="2911435"/>
            <a:ext cx="1820334" cy="1110232"/>
          </a:xfrm>
          <a:custGeom>
            <a:avLst/>
            <a:gdLst>
              <a:gd name="connsiteX0" fmla="*/ 0 w 1820334"/>
              <a:gd name="connsiteY0" fmla="*/ 1110232 h 1110232"/>
              <a:gd name="connsiteX1" fmla="*/ 533400 w 1820334"/>
              <a:gd name="connsiteY1" fmla="*/ 365165 h 1110232"/>
              <a:gd name="connsiteX2" fmla="*/ 1210734 w 1820334"/>
              <a:gd name="connsiteY2" fmla="*/ 9565 h 1110232"/>
              <a:gd name="connsiteX3" fmla="*/ 1820334 w 1820334"/>
              <a:gd name="connsiteY3" fmla="*/ 136565 h 111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4" h="1110232">
                <a:moveTo>
                  <a:pt x="0" y="1110232"/>
                </a:moveTo>
                <a:cubicBezTo>
                  <a:pt x="165805" y="829420"/>
                  <a:pt x="331611" y="548609"/>
                  <a:pt x="533400" y="365165"/>
                </a:cubicBezTo>
                <a:cubicBezTo>
                  <a:pt x="735189" y="181721"/>
                  <a:pt x="996245" y="47665"/>
                  <a:pt x="1210734" y="9565"/>
                </a:cubicBezTo>
                <a:cubicBezTo>
                  <a:pt x="1425223" y="-28535"/>
                  <a:pt x="1622778" y="54015"/>
                  <a:pt x="1820334" y="13656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646014" y="2641600"/>
            <a:ext cx="2262786" cy="1345527"/>
          </a:xfrm>
          <a:custGeom>
            <a:avLst/>
            <a:gdLst>
              <a:gd name="connsiteX0" fmla="*/ 2186 w 2262786"/>
              <a:gd name="connsiteY0" fmla="*/ 0 h 1345527"/>
              <a:gd name="connsiteX1" fmla="*/ 52986 w 2262786"/>
              <a:gd name="connsiteY1" fmla="*/ 584200 h 1345527"/>
              <a:gd name="connsiteX2" fmla="*/ 357786 w 2262786"/>
              <a:gd name="connsiteY2" fmla="*/ 982133 h 1345527"/>
              <a:gd name="connsiteX3" fmla="*/ 1263719 w 2262786"/>
              <a:gd name="connsiteY3" fmla="*/ 1312333 h 1345527"/>
              <a:gd name="connsiteX4" fmla="*/ 2076519 w 2262786"/>
              <a:gd name="connsiteY4" fmla="*/ 1329267 h 1345527"/>
              <a:gd name="connsiteX5" fmla="*/ 2262786 w 2262786"/>
              <a:gd name="connsiteY5" fmla="*/ 1270000 h 134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2786" h="1345527">
                <a:moveTo>
                  <a:pt x="2186" y="0"/>
                </a:moveTo>
                <a:cubicBezTo>
                  <a:pt x="-2048" y="210255"/>
                  <a:pt x="-6281" y="420511"/>
                  <a:pt x="52986" y="584200"/>
                </a:cubicBezTo>
                <a:cubicBezTo>
                  <a:pt x="112253" y="747889"/>
                  <a:pt x="155997" y="860778"/>
                  <a:pt x="357786" y="982133"/>
                </a:cubicBezTo>
                <a:cubicBezTo>
                  <a:pt x="559575" y="1103488"/>
                  <a:pt x="977263" y="1254477"/>
                  <a:pt x="1263719" y="1312333"/>
                </a:cubicBezTo>
                <a:cubicBezTo>
                  <a:pt x="1550175" y="1370189"/>
                  <a:pt x="1910008" y="1336322"/>
                  <a:pt x="2076519" y="1329267"/>
                </a:cubicBezTo>
                <a:cubicBezTo>
                  <a:pt x="2243030" y="1322212"/>
                  <a:pt x="2252908" y="1296106"/>
                  <a:pt x="2262786" y="1270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682067" y="770467"/>
            <a:ext cx="3374048" cy="1349521"/>
          </a:xfrm>
          <a:custGeom>
            <a:avLst/>
            <a:gdLst>
              <a:gd name="connsiteX0" fmla="*/ 0 w 3374048"/>
              <a:gd name="connsiteY0" fmla="*/ 1193800 h 1349521"/>
              <a:gd name="connsiteX1" fmla="*/ 423333 w 3374048"/>
              <a:gd name="connsiteY1" fmla="*/ 567266 h 1349521"/>
              <a:gd name="connsiteX2" fmla="*/ 1126066 w 3374048"/>
              <a:gd name="connsiteY2" fmla="*/ 609600 h 1349521"/>
              <a:gd name="connsiteX3" fmla="*/ 1549400 w 3374048"/>
              <a:gd name="connsiteY3" fmla="*/ 1032933 h 1349521"/>
              <a:gd name="connsiteX4" fmla="*/ 1845733 w 3374048"/>
              <a:gd name="connsiteY4" fmla="*/ 1219200 h 1349521"/>
              <a:gd name="connsiteX5" fmla="*/ 2387600 w 3374048"/>
              <a:gd name="connsiteY5" fmla="*/ 1346200 h 1349521"/>
              <a:gd name="connsiteX6" fmla="*/ 2861733 w 3374048"/>
              <a:gd name="connsiteY6" fmla="*/ 1286933 h 1349521"/>
              <a:gd name="connsiteX7" fmla="*/ 3183466 w 3374048"/>
              <a:gd name="connsiteY7" fmla="*/ 1024466 h 1349521"/>
              <a:gd name="connsiteX8" fmla="*/ 3369733 w 3374048"/>
              <a:gd name="connsiteY8" fmla="*/ 541866 h 1349521"/>
              <a:gd name="connsiteX9" fmla="*/ 3285066 w 3374048"/>
              <a:gd name="connsiteY9" fmla="*/ 127000 h 1349521"/>
              <a:gd name="connsiteX10" fmla="*/ 2963333 w 3374048"/>
              <a:gd name="connsiteY10" fmla="*/ 0 h 134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4048" h="1349521">
                <a:moveTo>
                  <a:pt x="0" y="1193800"/>
                </a:moveTo>
                <a:cubicBezTo>
                  <a:pt x="117827" y="929216"/>
                  <a:pt x="235655" y="664633"/>
                  <a:pt x="423333" y="567266"/>
                </a:cubicBezTo>
                <a:cubicBezTo>
                  <a:pt x="611011" y="469899"/>
                  <a:pt x="938388" y="531989"/>
                  <a:pt x="1126066" y="609600"/>
                </a:cubicBezTo>
                <a:cubicBezTo>
                  <a:pt x="1313744" y="687211"/>
                  <a:pt x="1429456" y="931333"/>
                  <a:pt x="1549400" y="1032933"/>
                </a:cubicBezTo>
                <a:cubicBezTo>
                  <a:pt x="1669344" y="1134533"/>
                  <a:pt x="1706033" y="1166989"/>
                  <a:pt x="1845733" y="1219200"/>
                </a:cubicBezTo>
                <a:cubicBezTo>
                  <a:pt x="1985433" y="1271411"/>
                  <a:pt x="2218267" y="1334911"/>
                  <a:pt x="2387600" y="1346200"/>
                </a:cubicBezTo>
                <a:cubicBezTo>
                  <a:pt x="2556933" y="1357489"/>
                  <a:pt x="2729089" y="1340555"/>
                  <a:pt x="2861733" y="1286933"/>
                </a:cubicBezTo>
                <a:cubicBezTo>
                  <a:pt x="2994377" y="1233311"/>
                  <a:pt x="3098799" y="1148644"/>
                  <a:pt x="3183466" y="1024466"/>
                </a:cubicBezTo>
                <a:cubicBezTo>
                  <a:pt x="3268133" y="900288"/>
                  <a:pt x="3352800" y="691444"/>
                  <a:pt x="3369733" y="541866"/>
                </a:cubicBezTo>
                <a:cubicBezTo>
                  <a:pt x="3386666" y="392288"/>
                  <a:pt x="3352799" y="217311"/>
                  <a:pt x="3285066" y="127000"/>
                </a:cubicBezTo>
                <a:cubicBezTo>
                  <a:pt x="3217333" y="36689"/>
                  <a:pt x="3090333" y="18344"/>
                  <a:pt x="296333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930713" y="1243482"/>
            <a:ext cx="725953" cy="697634"/>
          </a:xfrm>
          <a:custGeom>
            <a:avLst/>
            <a:gdLst>
              <a:gd name="connsiteX0" fmla="*/ 1075267 w 1075267"/>
              <a:gd name="connsiteY0" fmla="*/ 359656 h 359656"/>
              <a:gd name="connsiteX1" fmla="*/ 829733 w 1075267"/>
              <a:gd name="connsiteY1" fmla="*/ 4056 h 359656"/>
              <a:gd name="connsiteX2" fmla="*/ 0 w 1075267"/>
              <a:gd name="connsiteY2" fmla="*/ 198790 h 3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267" h="359656">
                <a:moveTo>
                  <a:pt x="1075267" y="359656"/>
                </a:moveTo>
                <a:cubicBezTo>
                  <a:pt x="1042105" y="195261"/>
                  <a:pt x="1008944" y="30867"/>
                  <a:pt x="829733" y="4056"/>
                </a:cubicBezTo>
                <a:cubicBezTo>
                  <a:pt x="650522" y="-22755"/>
                  <a:pt x="325261" y="88017"/>
                  <a:pt x="0" y="19879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543473" y="2564526"/>
            <a:ext cx="3677394" cy="1617593"/>
            <a:chOff x="3739406" y="3199658"/>
            <a:chExt cx="3677394" cy="1617593"/>
          </a:xfrm>
        </p:grpSpPr>
        <p:sp>
          <p:nvSpPr>
            <p:cNvPr id="80" name="Freeform 79"/>
            <p:cNvSpPr/>
            <p:nvPr/>
          </p:nvSpPr>
          <p:spPr>
            <a:xfrm>
              <a:off x="3759200" y="3199658"/>
              <a:ext cx="1007533" cy="1210734"/>
            </a:xfrm>
            <a:custGeom>
              <a:avLst/>
              <a:gdLst>
                <a:gd name="connsiteX0" fmla="*/ 1007533 w 1007533"/>
                <a:gd name="connsiteY0" fmla="*/ 0 h 1210734"/>
                <a:gd name="connsiteX1" fmla="*/ 736600 w 1007533"/>
                <a:gd name="connsiteY1" fmla="*/ 711200 h 1210734"/>
                <a:gd name="connsiteX2" fmla="*/ 0 w 1007533"/>
                <a:gd name="connsiteY2" fmla="*/ 1210734 h 121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7533" h="1210734">
                  <a:moveTo>
                    <a:pt x="1007533" y="0"/>
                  </a:moveTo>
                  <a:cubicBezTo>
                    <a:pt x="956027" y="254705"/>
                    <a:pt x="904522" y="509411"/>
                    <a:pt x="736600" y="711200"/>
                  </a:cubicBezTo>
                  <a:cubicBezTo>
                    <a:pt x="568678" y="912989"/>
                    <a:pt x="284339" y="1061861"/>
                    <a:pt x="0" y="121073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rot="222568">
              <a:off x="3739406" y="4209679"/>
              <a:ext cx="1108249" cy="474161"/>
            </a:xfrm>
            <a:custGeom>
              <a:avLst/>
              <a:gdLst>
                <a:gd name="connsiteX0" fmla="*/ 1075267 w 1075267"/>
                <a:gd name="connsiteY0" fmla="*/ 359656 h 359656"/>
                <a:gd name="connsiteX1" fmla="*/ 829733 w 1075267"/>
                <a:gd name="connsiteY1" fmla="*/ 4056 h 359656"/>
                <a:gd name="connsiteX2" fmla="*/ 0 w 1075267"/>
                <a:gd name="connsiteY2" fmla="*/ 198790 h 35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5267" h="359656">
                  <a:moveTo>
                    <a:pt x="1075267" y="359656"/>
                  </a:moveTo>
                  <a:cubicBezTo>
                    <a:pt x="1042105" y="195261"/>
                    <a:pt x="1008944" y="30867"/>
                    <a:pt x="829733" y="4056"/>
                  </a:cubicBezTo>
                  <a:cubicBezTo>
                    <a:pt x="650522" y="-22755"/>
                    <a:pt x="325261" y="88017"/>
                    <a:pt x="0" y="19879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324296">
              <a:off x="3791516" y="4058630"/>
              <a:ext cx="1716932" cy="535430"/>
            </a:xfrm>
            <a:custGeom>
              <a:avLst/>
              <a:gdLst>
                <a:gd name="connsiteX0" fmla="*/ 0 w 1490133"/>
                <a:gd name="connsiteY0" fmla="*/ 336417 h 412617"/>
                <a:gd name="connsiteX1" fmla="*/ 685800 w 1490133"/>
                <a:gd name="connsiteY1" fmla="*/ 14684 h 412617"/>
                <a:gd name="connsiteX2" fmla="*/ 1151466 w 1490133"/>
                <a:gd name="connsiteY2" fmla="*/ 90884 h 412617"/>
                <a:gd name="connsiteX3" fmla="*/ 1490133 w 1490133"/>
                <a:gd name="connsiteY3" fmla="*/ 412617 h 41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133" h="412617">
                  <a:moveTo>
                    <a:pt x="0" y="336417"/>
                  </a:moveTo>
                  <a:cubicBezTo>
                    <a:pt x="246944" y="196011"/>
                    <a:pt x="493889" y="55606"/>
                    <a:pt x="685800" y="14684"/>
                  </a:cubicBezTo>
                  <a:cubicBezTo>
                    <a:pt x="877711" y="-26238"/>
                    <a:pt x="1017411" y="24562"/>
                    <a:pt x="1151466" y="90884"/>
                  </a:cubicBezTo>
                  <a:cubicBezTo>
                    <a:pt x="1285522" y="157206"/>
                    <a:pt x="1387827" y="284911"/>
                    <a:pt x="1490133" y="412617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784600" y="4142735"/>
              <a:ext cx="3632200" cy="674516"/>
            </a:xfrm>
            <a:custGeom>
              <a:avLst/>
              <a:gdLst>
                <a:gd name="connsiteX0" fmla="*/ 0 w 3632200"/>
                <a:gd name="connsiteY0" fmla="*/ 276865 h 674516"/>
                <a:gd name="connsiteX1" fmla="*/ 821267 w 3632200"/>
                <a:gd name="connsiteY1" fmla="*/ 5932 h 674516"/>
                <a:gd name="connsiteX2" fmla="*/ 1337733 w 3632200"/>
                <a:gd name="connsiteY2" fmla="*/ 124465 h 674516"/>
                <a:gd name="connsiteX3" fmla="*/ 1769533 w 3632200"/>
                <a:gd name="connsiteY3" fmla="*/ 513932 h 674516"/>
                <a:gd name="connsiteX4" fmla="*/ 2159000 w 3632200"/>
                <a:gd name="connsiteY4" fmla="*/ 649398 h 674516"/>
                <a:gd name="connsiteX5" fmla="*/ 2954867 w 3632200"/>
                <a:gd name="connsiteY5" fmla="*/ 666332 h 674516"/>
                <a:gd name="connsiteX6" fmla="*/ 3632200 w 3632200"/>
                <a:gd name="connsiteY6" fmla="*/ 556265 h 674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2200" h="674516">
                  <a:moveTo>
                    <a:pt x="0" y="276865"/>
                  </a:moveTo>
                  <a:cubicBezTo>
                    <a:pt x="299156" y="154098"/>
                    <a:pt x="598312" y="31332"/>
                    <a:pt x="821267" y="5932"/>
                  </a:cubicBezTo>
                  <a:cubicBezTo>
                    <a:pt x="1044222" y="-19468"/>
                    <a:pt x="1179689" y="39798"/>
                    <a:pt x="1337733" y="124465"/>
                  </a:cubicBezTo>
                  <a:cubicBezTo>
                    <a:pt x="1495777" y="209132"/>
                    <a:pt x="1632655" y="426443"/>
                    <a:pt x="1769533" y="513932"/>
                  </a:cubicBezTo>
                  <a:cubicBezTo>
                    <a:pt x="1906411" y="601421"/>
                    <a:pt x="1961444" y="623998"/>
                    <a:pt x="2159000" y="649398"/>
                  </a:cubicBezTo>
                  <a:cubicBezTo>
                    <a:pt x="2356556" y="674798"/>
                    <a:pt x="2709334" y="681854"/>
                    <a:pt x="2954867" y="666332"/>
                  </a:cubicBezTo>
                  <a:cubicBezTo>
                    <a:pt x="3200400" y="650810"/>
                    <a:pt x="3416300" y="603537"/>
                    <a:pt x="3632200" y="556265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3462867" y="5606720"/>
            <a:ext cx="1125273" cy="459190"/>
          </a:xfrm>
          <a:custGeom>
            <a:avLst/>
            <a:gdLst>
              <a:gd name="connsiteX0" fmla="*/ 1092200 w 1125273"/>
              <a:gd name="connsiteY0" fmla="*/ 446947 h 459190"/>
              <a:gd name="connsiteX1" fmla="*/ 1058333 w 1125273"/>
              <a:gd name="connsiteY1" fmla="*/ 404613 h 459190"/>
              <a:gd name="connsiteX2" fmla="*/ 491066 w 1125273"/>
              <a:gd name="connsiteY2" fmla="*/ 15147 h 459190"/>
              <a:gd name="connsiteX3" fmla="*/ 0 w 1125273"/>
              <a:gd name="connsiteY3" fmla="*/ 116747 h 45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273" h="459190">
                <a:moveTo>
                  <a:pt x="1092200" y="446947"/>
                </a:moveTo>
                <a:cubicBezTo>
                  <a:pt x="1125361" y="461763"/>
                  <a:pt x="1158522" y="476580"/>
                  <a:pt x="1058333" y="404613"/>
                </a:cubicBezTo>
                <a:cubicBezTo>
                  <a:pt x="958144" y="332646"/>
                  <a:pt x="667455" y="63125"/>
                  <a:pt x="491066" y="15147"/>
                </a:cubicBezTo>
                <a:cubicBezTo>
                  <a:pt x="314677" y="-32831"/>
                  <a:pt x="157338" y="41958"/>
                  <a:pt x="0" y="116747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530600" y="4693942"/>
            <a:ext cx="1074307" cy="995658"/>
          </a:xfrm>
          <a:custGeom>
            <a:avLst/>
            <a:gdLst>
              <a:gd name="connsiteX0" fmla="*/ 1049867 w 1074307"/>
              <a:gd name="connsiteY0" fmla="*/ 5058 h 995658"/>
              <a:gd name="connsiteX1" fmla="*/ 1049867 w 1074307"/>
              <a:gd name="connsiteY1" fmla="*/ 98191 h 995658"/>
              <a:gd name="connsiteX2" fmla="*/ 795867 w 1074307"/>
              <a:gd name="connsiteY2" fmla="*/ 673925 h 995658"/>
              <a:gd name="connsiteX3" fmla="*/ 0 w 1074307"/>
              <a:gd name="connsiteY3" fmla="*/ 995658 h 99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307" h="995658">
                <a:moveTo>
                  <a:pt x="1049867" y="5058"/>
                </a:moveTo>
                <a:cubicBezTo>
                  <a:pt x="1071033" y="-4115"/>
                  <a:pt x="1092200" y="-13287"/>
                  <a:pt x="1049867" y="98191"/>
                </a:cubicBezTo>
                <a:cubicBezTo>
                  <a:pt x="1007534" y="209669"/>
                  <a:pt x="970845" y="524347"/>
                  <a:pt x="795867" y="673925"/>
                </a:cubicBezTo>
                <a:cubicBezTo>
                  <a:pt x="620889" y="823503"/>
                  <a:pt x="310444" y="909580"/>
                  <a:pt x="0" y="995658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475125" y="5553104"/>
            <a:ext cx="1469408" cy="534429"/>
          </a:xfrm>
          <a:custGeom>
            <a:avLst/>
            <a:gdLst>
              <a:gd name="connsiteX0" fmla="*/ 21608 w 1469408"/>
              <a:gd name="connsiteY0" fmla="*/ 170363 h 534429"/>
              <a:gd name="connsiteX1" fmla="*/ 106275 w 1469408"/>
              <a:gd name="connsiteY1" fmla="*/ 102629 h 534429"/>
              <a:gd name="connsiteX2" fmla="*/ 851342 w 1469408"/>
              <a:gd name="connsiteY2" fmla="*/ 1029 h 534429"/>
              <a:gd name="connsiteX3" fmla="*/ 1223875 w 1469408"/>
              <a:gd name="connsiteY3" fmla="*/ 170363 h 534429"/>
              <a:gd name="connsiteX4" fmla="*/ 1469408 w 1469408"/>
              <a:gd name="connsiteY4" fmla="*/ 534429 h 53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408" h="534429">
                <a:moveTo>
                  <a:pt x="21608" y="170363"/>
                </a:moveTo>
                <a:cubicBezTo>
                  <a:pt x="-5203" y="150607"/>
                  <a:pt x="-32014" y="130851"/>
                  <a:pt x="106275" y="102629"/>
                </a:cubicBezTo>
                <a:cubicBezTo>
                  <a:pt x="244564" y="74407"/>
                  <a:pt x="665075" y="-10260"/>
                  <a:pt x="851342" y="1029"/>
                </a:cubicBezTo>
                <a:cubicBezTo>
                  <a:pt x="1037609" y="12318"/>
                  <a:pt x="1120864" y="81463"/>
                  <a:pt x="1223875" y="170363"/>
                </a:cubicBezTo>
                <a:cubicBezTo>
                  <a:pt x="1326886" y="259263"/>
                  <a:pt x="1398147" y="396846"/>
                  <a:pt x="1469408" y="53442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lowchart: Manual Operation 84"/>
          <p:cNvSpPr/>
          <p:nvPr/>
        </p:nvSpPr>
        <p:spPr>
          <a:xfrm rot="5709583">
            <a:off x="3140382" y="5111469"/>
            <a:ext cx="165645" cy="320912"/>
          </a:xfrm>
          <a:prstGeom prst="flowChartManualOperati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Manual Operation 88"/>
          <p:cNvSpPr/>
          <p:nvPr/>
        </p:nvSpPr>
        <p:spPr>
          <a:xfrm rot="5709583">
            <a:off x="3058930" y="3190403"/>
            <a:ext cx="165645" cy="320912"/>
          </a:xfrm>
          <a:prstGeom prst="flowChartManualOperati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lowchart: Manual Operation 89"/>
          <p:cNvSpPr/>
          <p:nvPr/>
        </p:nvSpPr>
        <p:spPr>
          <a:xfrm rot="4176351">
            <a:off x="3477848" y="3651537"/>
            <a:ext cx="142173" cy="293380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Manual Operation 90"/>
          <p:cNvSpPr/>
          <p:nvPr/>
        </p:nvSpPr>
        <p:spPr>
          <a:xfrm rot="4176351">
            <a:off x="3378718" y="5577779"/>
            <a:ext cx="142173" cy="293380"/>
          </a:xfrm>
          <a:prstGeom prst="flowChartManualOperati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86" grpId="0" animBg="1"/>
      <p:bldP spid="87" grpId="0" animBg="1"/>
      <p:bldP spid="88" grpId="0" animBg="1"/>
      <p:bldP spid="85" grpId="0" animBg="1"/>
      <p:bldP spid="89" grpId="0" animBg="1"/>
      <p:bldP spid="90" grpId="0" animBg="1"/>
      <p:bldP spid="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310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Sidney Bell</dc:creator>
  <cp:lastModifiedBy>Sidney Bell</cp:lastModifiedBy>
  <cp:revision>31</cp:revision>
  <dcterms:created xsi:type="dcterms:W3CDTF">2015-06-03T12:04:40Z</dcterms:created>
  <dcterms:modified xsi:type="dcterms:W3CDTF">2015-06-15T19:35:55Z</dcterms:modified>
</cp:coreProperties>
</file>