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B311-E821-4591-A7AD-FD718B2AA61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B43C-88F9-478F-86DA-771D73E7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B311-E821-4591-A7AD-FD718B2AA61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B43C-88F9-478F-86DA-771D73E7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B311-E821-4591-A7AD-FD718B2AA61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B43C-88F9-478F-86DA-771D73E7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B311-E821-4591-A7AD-FD718B2AA61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B43C-88F9-478F-86DA-771D73E7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B311-E821-4591-A7AD-FD718B2AA61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B43C-88F9-478F-86DA-771D73E7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B311-E821-4591-A7AD-FD718B2AA61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B43C-88F9-478F-86DA-771D73E7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B311-E821-4591-A7AD-FD718B2AA61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B43C-88F9-478F-86DA-771D73E7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0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B311-E821-4591-A7AD-FD718B2AA61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B43C-88F9-478F-86DA-771D73E7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5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B311-E821-4591-A7AD-FD718B2AA61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B43C-88F9-478F-86DA-771D73E7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6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B311-E821-4591-A7AD-FD718B2AA61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B43C-88F9-478F-86DA-771D73E7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1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B311-E821-4591-A7AD-FD718B2AA61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B43C-88F9-478F-86DA-771D73E7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B311-E821-4591-A7AD-FD718B2AA61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B43C-88F9-478F-86DA-771D73E7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Nursery </a:t>
            </a:r>
            <a:r>
              <a:rPr lang="en-US" dirty="0" err="1" smtClean="0"/>
              <a:t>Landsacpe</a:t>
            </a:r>
            <a:r>
              <a:rPr lang="en-US" dirty="0" smtClean="0"/>
              <a:t> CDE</a:t>
            </a:r>
            <a:br>
              <a:rPr lang="en-US" dirty="0" smtClean="0"/>
            </a:br>
            <a:r>
              <a:rPr lang="en-US" dirty="0" smtClean="0"/>
              <a:t>Study PowerPoint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Central Region </a:t>
            </a:r>
          </a:p>
          <a:p>
            <a:r>
              <a:rPr lang="en-US" dirty="0" smtClean="0"/>
              <a:t>Area – </a:t>
            </a:r>
            <a:r>
              <a:rPr lang="en-US" dirty="0" smtClean="0"/>
              <a:t>Ju</a:t>
            </a:r>
            <a:r>
              <a:rPr lang="en-US" dirty="0" smtClean="0"/>
              <a:t>nior </a:t>
            </a:r>
            <a:endParaRPr lang="en-US" dirty="0" smtClean="0"/>
          </a:p>
          <a:p>
            <a:r>
              <a:rPr lang="en-US" dirty="0" smtClean="0"/>
              <a:t>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9"/>
          </a:xfrm>
        </p:spPr>
      </p:pic>
      <p:sp>
        <p:nvSpPr>
          <p:cNvPr id="5" name="Rectangle 4"/>
          <p:cNvSpPr/>
          <p:nvPr/>
        </p:nvSpPr>
        <p:spPr>
          <a:xfrm>
            <a:off x="228600" y="5562600"/>
            <a:ext cx="6542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Southern Magnolia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0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7" y="14926"/>
            <a:ext cx="9153427" cy="6836820"/>
          </a:xfrm>
        </p:spPr>
      </p:pic>
      <p:sp>
        <p:nvSpPr>
          <p:cNvPr id="5" name="Rectangle 4"/>
          <p:cNvSpPr/>
          <p:nvPr/>
        </p:nvSpPr>
        <p:spPr>
          <a:xfrm>
            <a:off x="228600" y="5105400"/>
            <a:ext cx="3636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English Ivy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7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09"/>
            <a:ext cx="9144000" cy="6829779"/>
          </a:xfrm>
        </p:spPr>
      </p:pic>
      <p:sp>
        <p:nvSpPr>
          <p:cNvPr id="5" name="Rectangle 4"/>
          <p:cNvSpPr/>
          <p:nvPr/>
        </p:nvSpPr>
        <p:spPr>
          <a:xfrm>
            <a:off x="5562600" y="5334000"/>
            <a:ext cx="3311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Gardenia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8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39"/>
            <a:ext cx="9144000" cy="6829779"/>
          </a:xfrm>
        </p:spPr>
      </p:pic>
      <p:sp>
        <p:nvSpPr>
          <p:cNvPr id="5" name="Rectangle 4"/>
          <p:cNvSpPr/>
          <p:nvPr/>
        </p:nvSpPr>
        <p:spPr>
          <a:xfrm>
            <a:off x="304800" y="5867400"/>
            <a:ext cx="4710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Glossy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Abelia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07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09" y="0"/>
            <a:ext cx="9170709" cy="6849728"/>
          </a:xfrm>
        </p:spPr>
      </p:pic>
      <p:sp>
        <p:nvSpPr>
          <p:cNvPr id="5" name="Rectangle 4"/>
          <p:cNvSpPr/>
          <p:nvPr/>
        </p:nvSpPr>
        <p:spPr>
          <a:xfrm>
            <a:off x="152400" y="5791200"/>
            <a:ext cx="46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Indica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Azalea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66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9"/>
          </a:xfrm>
        </p:spPr>
      </p:pic>
      <p:sp>
        <p:nvSpPr>
          <p:cNvPr id="5" name="Rectangle 4"/>
          <p:cNvSpPr/>
          <p:nvPr/>
        </p:nvSpPr>
        <p:spPr>
          <a:xfrm>
            <a:off x="304800" y="5791200"/>
            <a:ext cx="5197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Kurume Azalea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1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1784" cy="6858000"/>
          </a:xfrm>
        </p:spPr>
      </p:pic>
      <p:sp>
        <p:nvSpPr>
          <p:cNvPr id="5" name="Rectangle 4"/>
          <p:cNvSpPr/>
          <p:nvPr/>
        </p:nvSpPr>
        <p:spPr>
          <a:xfrm>
            <a:off x="76200" y="5715000"/>
            <a:ext cx="4824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Butterfly Bush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7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9"/>
          </a:xfrm>
        </p:spPr>
      </p:pic>
      <p:sp>
        <p:nvSpPr>
          <p:cNvPr id="5" name="Rectangle 4"/>
          <p:cNvSpPr/>
          <p:nvPr/>
        </p:nvSpPr>
        <p:spPr>
          <a:xfrm>
            <a:off x="5943600" y="762000"/>
            <a:ext cx="2385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Daylily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0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82"/>
            <a:ext cx="9144000" cy="6829779"/>
          </a:xfrm>
        </p:spPr>
      </p:pic>
      <p:sp>
        <p:nvSpPr>
          <p:cNvPr id="5" name="Rectangle 4"/>
          <p:cNvSpPr/>
          <p:nvPr/>
        </p:nvSpPr>
        <p:spPr>
          <a:xfrm>
            <a:off x="457200" y="533400"/>
            <a:ext cx="2621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Liriope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2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9"/>
          </a:xfrm>
        </p:spPr>
      </p:pic>
      <p:sp>
        <p:nvSpPr>
          <p:cNvPr id="5" name="Rectangle 4"/>
          <p:cNvSpPr/>
          <p:nvPr/>
        </p:nvSpPr>
        <p:spPr>
          <a:xfrm>
            <a:off x="4267200" y="5715000"/>
            <a:ext cx="4619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Mondo Grass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4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70"/>
            <a:ext cx="9144000" cy="6829779"/>
          </a:xfrm>
        </p:spPr>
      </p:pic>
      <p:sp>
        <p:nvSpPr>
          <p:cNvPr id="7" name="Rectangle 6"/>
          <p:cNvSpPr/>
          <p:nvPr/>
        </p:nvSpPr>
        <p:spPr>
          <a:xfrm>
            <a:off x="457200" y="228600"/>
            <a:ext cx="5538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Leyland Cypress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52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6" y="0"/>
            <a:ext cx="9181784" cy="6858000"/>
          </a:xfrm>
        </p:spPr>
      </p:pic>
      <p:sp>
        <p:nvSpPr>
          <p:cNvPr id="5" name="Rectangle 4"/>
          <p:cNvSpPr/>
          <p:nvPr/>
        </p:nvSpPr>
        <p:spPr>
          <a:xfrm>
            <a:off x="304800" y="5715000"/>
            <a:ext cx="6144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Japanese Barberry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3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0"/>
            <a:ext cx="9220200" cy="6886693"/>
          </a:xfrm>
        </p:spPr>
      </p:pic>
      <p:sp>
        <p:nvSpPr>
          <p:cNvPr id="5" name="Rectangle 4"/>
          <p:cNvSpPr/>
          <p:nvPr/>
        </p:nvSpPr>
        <p:spPr>
          <a:xfrm>
            <a:off x="152400" y="5638800"/>
            <a:ext cx="557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Andorra Juniper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1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40" y="21210"/>
            <a:ext cx="9234340" cy="6897255"/>
          </a:xfrm>
        </p:spPr>
      </p:pic>
      <p:sp>
        <p:nvSpPr>
          <p:cNvPr id="5" name="Rectangle 4"/>
          <p:cNvSpPr/>
          <p:nvPr/>
        </p:nvSpPr>
        <p:spPr>
          <a:xfrm>
            <a:off x="381000" y="5934670"/>
            <a:ext cx="5543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Hybrid Tea Rose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9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1" y="0"/>
            <a:ext cx="9121219" cy="6812763"/>
          </a:xfrm>
        </p:spPr>
      </p:pic>
      <p:sp>
        <p:nvSpPr>
          <p:cNvPr id="5" name="Rectangle 4"/>
          <p:cNvSpPr/>
          <p:nvPr/>
        </p:nvSpPr>
        <p:spPr>
          <a:xfrm>
            <a:off x="304800" y="5410200"/>
            <a:ext cx="496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Rhododendron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9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0"/>
            <a:ext cx="5156463" cy="6816870"/>
          </a:xfrm>
        </p:spPr>
      </p:pic>
      <p:sp>
        <p:nvSpPr>
          <p:cNvPr id="5" name="Rectangle 4"/>
          <p:cNvSpPr/>
          <p:nvPr/>
        </p:nvSpPr>
        <p:spPr>
          <a:xfrm>
            <a:off x="5105400" y="5029200"/>
            <a:ext cx="3338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Boxwood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9"/>
          </a:xfrm>
        </p:spPr>
      </p:pic>
      <p:sp>
        <p:nvSpPr>
          <p:cNvPr id="5" name="Rectangle 4"/>
          <p:cNvSpPr/>
          <p:nvPr/>
        </p:nvSpPr>
        <p:spPr>
          <a:xfrm>
            <a:off x="152400" y="5791200"/>
            <a:ext cx="6854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Dwarf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Burford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Holly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3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95" y="0"/>
            <a:ext cx="9181784" cy="6858000"/>
          </a:xfrm>
        </p:spPr>
      </p:pic>
      <p:sp>
        <p:nvSpPr>
          <p:cNvPr id="5" name="Rectangle 4"/>
          <p:cNvSpPr/>
          <p:nvPr/>
        </p:nvSpPr>
        <p:spPr>
          <a:xfrm>
            <a:off x="232382" y="228600"/>
            <a:ext cx="433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Carissa Holly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5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0056" y="193343"/>
            <a:ext cx="6863687" cy="6477000"/>
          </a:xfrm>
        </p:spPr>
      </p:pic>
      <p:sp>
        <p:nvSpPr>
          <p:cNvPr id="5" name="Rectangle 4"/>
          <p:cNvSpPr/>
          <p:nvPr/>
        </p:nvSpPr>
        <p:spPr>
          <a:xfrm>
            <a:off x="2971800" y="5715000"/>
            <a:ext cx="5908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Japanese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Aucuba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3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5"/>
            <a:ext cx="9173369" cy="6851715"/>
          </a:xfrm>
        </p:spPr>
      </p:pic>
      <p:sp>
        <p:nvSpPr>
          <p:cNvPr id="5" name="Rectangle 4"/>
          <p:cNvSpPr/>
          <p:nvPr/>
        </p:nvSpPr>
        <p:spPr>
          <a:xfrm>
            <a:off x="1828800" y="381000"/>
            <a:ext cx="5757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Border Forsythia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7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13" y="-16497"/>
            <a:ext cx="9203871" cy="6874497"/>
          </a:xfrm>
        </p:spPr>
      </p:pic>
      <p:sp>
        <p:nvSpPr>
          <p:cNvPr id="5" name="Rectangle 4"/>
          <p:cNvSpPr/>
          <p:nvPr/>
        </p:nvSpPr>
        <p:spPr>
          <a:xfrm>
            <a:off x="990600" y="228600"/>
            <a:ext cx="3930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White Pine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4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9779"/>
          </a:xfrm>
        </p:spPr>
      </p:pic>
      <p:sp>
        <p:nvSpPr>
          <p:cNvPr id="5" name="Rectangle 4"/>
          <p:cNvSpPr/>
          <p:nvPr/>
        </p:nvSpPr>
        <p:spPr>
          <a:xfrm>
            <a:off x="4495800" y="5638800"/>
            <a:ext cx="4543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Loblolly Pine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7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525" y="877874"/>
            <a:ext cx="6937348" cy="5181600"/>
          </a:xfrm>
        </p:spPr>
      </p:pic>
      <p:sp>
        <p:nvSpPr>
          <p:cNvPr id="5" name="Rectangle 4"/>
          <p:cNvSpPr/>
          <p:nvPr/>
        </p:nvSpPr>
        <p:spPr>
          <a:xfrm>
            <a:off x="3505200" y="5486400"/>
            <a:ext cx="52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Dwarf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Nandina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3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1784" cy="6858000"/>
          </a:xfrm>
        </p:spPr>
      </p:pic>
      <p:sp>
        <p:nvSpPr>
          <p:cNvPr id="5" name="Rectangle 4"/>
          <p:cNvSpPr/>
          <p:nvPr/>
        </p:nvSpPr>
        <p:spPr>
          <a:xfrm>
            <a:off x="4419600" y="228600"/>
            <a:ext cx="4767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Chinese Holly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3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3" y="0"/>
            <a:ext cx="9119647" cy="6811589"/>
          </a:xfrm>
        </p:spPr>
      </p:pic>
      <p:sp>
        <p:nvSpPr>
          <p:cNvPr id="5" name="Rectangle 4"/>
          <p:cNvSpPr/>
          <p:nvPr/>
        </p:nvSpPr>
        <p:spPr>
          <a:xfrm>
            <a:off x="152400" y="4648200"/>
            <a:ext cx="3158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Camellia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9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55</Words>
  <Application>Microsoft Office PowerPoint</Application>
  <PresentationFormat>On-screen Show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Nursery Landsacpe CDE Study PowerPoint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 Landsacpe CDE Study PowerPoint</dc:title>
  <dc:creator>Melissa Riley</dc:creator>
  <cp:lastModifiedBy>Melissa Riley</cp:lastModifiedBy>
  <cp:revision>2</cp:revision>
  <dcterms:created xsi:type="dcterms:W3CDTF">2015-03-17T15:19:00Z</dcterms:created>
  <dcterms:modified xsi:type="dcterms:W3CDTF">2015-03-17T15:34:15Z</dcterms:modified>
</cp:coreProperties>
</file>