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6"/>
    <p:restoredTop sz="94659"/>
  </p:normalViewPr>
  <p:slideViewPr>
    <p:cSldViewPr snapToGrid="0" snapToObjects="1">
      <p:cViewPr varScale="1">
        <p:scale>
          <a:sx n="117" d="100"/>
          <a:sy n="117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3BA5-FE28-484A-AF35-42A3181412C8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2154-9D8C-1545-9632-DBE36C59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04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1AF4-AD0C-7647-B043-6A8B9B860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2018 State Floral Design CDE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E8546-1BE5-954A-A374-D2E5826BA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Senior ID</a:t>
            </a:r>
          </a:p>
        </p:txBody>
      </p:sp>
    </p:spTree>
    <p:extLst>
      <p:ext uri="{BB962C8B-B14F-4D97-AF65-F5344CB8AC3E}">
        <p14:creationId xmlns:p14="http://schemas.microsoft.com/office/powerpoint/2010/main" val="285134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72F6-4844-F544-9374-E0417958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" dirty="0"/>
              <a:t>Queen Anne Lace / Ammi majus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2E6851-D7EA-5145-9399-486976A5C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3303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1C90-1A51-4D43-929E-C32FC9C9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Jade / </a:t>
            </a:r>
            <a:r>
              <a:rPr lang="en-US" dirty="0" err="1"/>
              <a:t>Chamaedorea</a:t>
            </a:r>
            <a:r>
              <a:rPr lang="en-US" dirty="0"/>
              <a:t>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80394-6CAE-1042-8ED7-8AC8E8430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56977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04B0-B91E-2F45-90B0-F4E11D74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Larkspur / </a:t>
            </a:r>
            <a:r>
              <a:rPr lang="en-US" dirty="0" err="1"/>
              <a:t>Consolida</a:t>
            </a:r>
            <a:r>
              <a:rPr lang="en-US" dirty="0"/>
              <a:t> </a:t>
            </a:r>
            <a:r>
              <a:rPr lang="en-US" dirty="0" err="1"/>
              <a:t>ambigua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B0FA4-01B9-6949-9235-A47C2713A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25211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4677-4597-3749-955D-154BD8E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 Fern / Asparagus </a:t>
            </a:r>
            <a:r>
              <a:rPr lang="en-US" dirty="0" err="1"/>
              <a:t>virgatus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AF98B9-478D-6546-841C-E19EE2962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66745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EFE5-F7AE-834A-BCBC-C5A1AC30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Hanging Amaranthus/Amaranthus </a:t>
            </a:r>
            <a:r>
              <a:rPr lang="en-US" dirty="0" err="1"/>
              <a:t>caudatus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EB2EC-3971-3A4C-907D-BE875759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9660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EB82-C189-4A4B-B17B-81AC8F8E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Alstroemeria</a:t>
            </a:r>
            <a:r>
              <a:rPr lang="en-US" dirty="0"/>
              <a:t> / </a:t>
            </a:r>
            <a:r>
              <a:rPr lang="en-US" dirty="0" err="1"/>
              <a:t>Alstroemeria</a:t>
            </a:r>
            <a:r>
              <a:rPr lang="en-US" dirty="0"/>
              <a:t>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950A7-CA28-1641-B089-4418F4F40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81002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B7A2-89BF-8640-B47E-0B56BC2B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Aspidistra/ Aspidistra </a:t>
            </a:r>
            <a:r>
              <a:rPr lang="en-US" dirty="0" err="1"/>
              <a:t>elatior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AEDF6C-9F31-CF4B-AC22-21DA7ECCD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50559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171D-E742-394D-80E6-68EE17CF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Delphinium / Delphinium </a:t>
            </a:r>
            <a:r>
              <a:rPr lang="en-US" dirty="0" err="1"/>
              <a:t>elatum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C9BA9-77C8-4A42-BABA-582D7F8CD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5687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E704-BC03-AD4A-B62A-D11BE2E1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Chrysanthemum / Chrysanthemum </a:t>
            </a:r>
            <a:r>
              <a:rPr lang="en-US" sz="4000" dirty="0" err="1"/>
              <a:t>morifolium</a:t>
            </a:r>
            <a:r>
              <a:rPr lang="en-US" sz="40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DD706-5CDC-DC4D-9DA7-B3BDACA47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6252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51B-7D51-1C44-B33C-D491A831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Wax Flower/</a:t>
            </a:r>
            <a:r>
              <a:rPr lang="en-US" dirty="0" err="1"/>
              <a:t>Chamelaucieae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B946B7-AB19-7342-99BE-2652EE19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2540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75B7-CEF8-ED41-AD3E-41F262D1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Pittosporum / Pittosporum tobira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C8201-D080-3046-8314-8565FB392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55398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2532-BE28-AF4C-AFB8-A21E17CA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Solidago</a:t>
            </a:r>
            <a:r>
              <a:rPr lang="en-US" dirty="0"/>
              <a:t> (Goldenrod) / </a:t>
            </a:r>
            <a:r>
              <a:rPr lang="en-US" dirty="0" err="1"/>
              <a:t>Solidago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25C954-3F4E-AD46-880C-535604208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8613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CBAE-5D08-3740-ADC2-E13FA064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Curly Willow / Salix </a:t>
            </a:r>
            <a:r>
              <a:rPr lang="en-US" dirty="0" err="1"/>
              <a:t>Sachalinensis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ABEEEC-7FDB-9C41-B087-022101C3F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24286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C8D-1718-2043-9BD2-F5202BA0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Spray Roses/Rosa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AF830-7E2B-194E-86B9-AC6143CDC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07339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E4AC-E6F7-5B4C-B8C2-A335F795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Ruscus</a:t>
            </a:r>
            <a:r>
              <a:rPr lang="en-US" dirty="0"/>
              <a:t> / </a:t>
            </a:r>
            <a:r>
              <a:rPr lang="en-US" dirty="0" err="1"/>
              <a:t>Ruscus</a:t>
            </a:r>
            <a:r>
              <a:rPr lang="en-US" dirty="0"/>
              <a:t> sp.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82E00-0384-324D-A0BE-8E8A5987F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76658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3CAD-9E53-9847-9CB7-09D9CEAC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Glass vase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897E9-1FA5-504A-AE8F-4B5A7C9FE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08426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8574-7BBB-B24A-9D31-7C696398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Floral tape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E51330-9FE5-4C42-8187-AA38BF316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873972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ED73-6437-D14C-8671-C1DD6FDA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Boutonniere pin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C4385C-1103-CC41-A46E-695FD17AE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4705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BC02-31AB-D444-8AA5-DDB0CA30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" dirty="0"/>
              <a:t>Aster Monte Casino / Aster novi-belgii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5B7020-5FCF-9641-94FB-917297280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89403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7E24-B06D-664E-963A-10AEDEE0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Lily / </a:t>
            </a:r>
            <a:r>
              <a:rPr lang="en-US" dirty="0" err="1"/>
              <a:t>Lilium</a:t>
            </a:r>
            <a:r>
              <a:rPr lang="en-US" dirty="0"/>
              <a:t>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D56E7E-6662-9D40-86B2-39D39F8B5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35767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621E-DF91-564B-A4A2-5313BD1A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Protea/</a:t>
            </a:r>
            <a:r>
              <a:rPr lang="en-US" dirty="0" err="1"/>
              <a:t>Proteaceae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F01DD-8108-8546-B6AE-EABBB9F5E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85266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4DBF-D8CB-DB45-B0BB-4ADBB80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Eucalyptus / Eucalyptus </a:t>
            </a:r>
            <a:r>
              <a:rPr lang="en-US" dirty="0" err="1"/>
              <a:t>sp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B8C098-97E3-804F-B14F-C1509B8D5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21370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F569-006A-4A4E-AB72-46BA6CCF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Ruscus</a:t>
            </a:r>
            <a:r>
              <a:rPr lang="en-US" dirty="0"/>
              <a:t> / </a:t>
            </a:r>
            <a:r>
              <a:rPr lang="en-US" dirty="0" err="1"/>
              <a:t>Ruscus</a:t>
            </a:r>
            <a:r>
              <a:rPr lang="en-US" dirty="0"/>
              <a:t> sp.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32CB3-D9D4-C642-82DE-4A0A1CDF3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76080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919A-E3B7-7A4A-BFA9-AE9E85C6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Craspedia</a:t>
            </a:r>
            <a:r>
              <a:rPr lang="en-US" dirty="0"/>
              <a:t>/</a:t>
            </a:r>
            <a:r>
              <a:rPr lang="en-US" dirty="0" err="1"/>
              <a:t>Craspedia</a:t>
            </a:r>
            <a:r>
              <a:rPr lang="en-US" dirty="0"/>
              <a:t> </a:t>
            </a:r>
            <a:r>
              <a:rPr lang="en-US" dirty="0" err="1"/>
              <a:t>globosa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10E7B-DEED-0741-BC1E-1EBA92015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71197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7D88-838E-A140-8C46-F9390EA0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Caspia</a:t>
            </a:r>
            <a:r>
              <a:rPr lang="en-US" dirty="0"/>
              <a:t> Misty Blue / </a:t>
            </a:r>
            <a:r>
              <a:rPr lang="en-US" dirty="0" err="1"/>
              <a:t>Limonium</a:t>
            </a:r>
            <a:r>
              <a:rPr lang="en-US" dirty="0"/>
              <a:t> </a:t>
            </a:r>
            <a:r>
              <a:rPr lang="en-US" dirty="0" err="1"/>
              <a:t>ferulaceum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A77E8F-46B8-BE4E-8CDB-093E7E56E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4781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118</Words>
  <Application>Microsoft Macintosh PowerPoint</Application>
  <PresentationFormat>Widescreen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2018 State Floral Design CDE</vt:lpstr>
      <vt:lpstr>Pittosporum / Pittosporum tobira </vt:lpstr>
      <vt:lpstr>Aster Monte Casino / Aster novi-belgii</vt:lpstr>
      <vt:lpstr>Lily / Lilium sp. </vt:lpstr>
      <vt:lpstr>Protea/Proteaceae </vt:lpstr>
      <vt:lpstr>Eucalyptus / Eucalyptus sp</vt:lpstr>
      <vt:lpstr>Ruscus / Ruscus sp. </vt:lpstr>
      <vt:lpstr>Craspedia/Craspedia globosa </vt:lpstr>
      <vt:lpstr>Caspia Misty Blue / Limonium ferulaceum</vt:lpstr>
      <vt:lpstr>Queen Anne Lace / Ammi majus</vt:lpstr>
      <vt:lpstr>Jade / Chamaedorea sp. </vt:lpstr>
      <vt:lpstr>Larkspur / Consolida ambigua </vt:lpstr>
      <vt:lpstr>Tree Fern / Asparagus virgatus</vt:lpstr>
      <vt:lpstr>Hanging Amaranthus/Amaranthus caudatus </vt:lpstr>
      <vt:lpstr>Alstroemeria / Alstroemeria sp. </vt:lpstr>
      <vt:lpstr>Aspidistra/ Aspidistra elatior</vt:lpstr>
      <vt:lpstr>Delphinium / Delphinium elatum </vt:lpstr>
      <vt:lpstr>Chrysanthemum / Chrysanthemum morifolium </vt:lpstr>
      <vt:lpstr>Wax Flower/Chamelaucieae</vt:lpstr>
      <vt:lpstr>Solidago (Goldenrod) / Solidago</vt:lpstr>
      <vt:lpstr>Curly Willow / Salix Sachalinensis</vt:lpstr>
      <vt:lpstr>Spray Roses/Rosa sp. </vt:lpstr>
      <vt:lpstr>Ruscus / Ruscus sp.</vt:lpstr>
      <vt:lpstr>Glass vase </vt:lpstr>
      <vt:lpstr>Floral tape </vt:lpstr>
      <vt:lpstr>Boutonniere pin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State Floral Design CDE</dc:title>
  <dc:creator>Kylie Bruce</dc:creator>
  <cp:lastModifiedBy>Kylie Bruce</cp:lastModifiedBy>
  <cp:revision>6</cp:revision>
  <dcterms:created xsi:type="dcterms:W3CDTF">2018-12-08T15:34:26Z</dcterms:created>
  <dcterms:modified xsi:type="dcterms:W3CDTF">2018-12-08T16:21:00Z</dcterms:modified>
</cp:coreProperties>
</file>