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301" r:id="rId3"/>
    <p:sldId id="257" r:id="rId4"/>
    <p:sldId id="279" r:id="rId5"/>
    <p:sldId id="258" r:id="rId6"/>
    <p:sldId id="280" r:id="rId7"/>
    <p:sldId id="259" r:id="rId8"/>
    <p:sldId id="281" r:id="rId9"/>
    <p:sldId id="260" r:id="rId10"/>
    <p:sldId id="282" r:id="rId11"/>
    <p:sldId id="261" r:id="rId12"/>
    <p:sldId id="283" r:id="rId13"/>
    <p:sldId id="262" r:id="rId14"/>
    <p:sldId id="284" r:id="rId15"/>
    <p:sldId id="263" r:id="rId16"/>
    <p:sldId id="285" r:id="rId17"/>
    <p:sldId id="264" r:id="rId18"/>
    <p:sldId id="286" r:id="rId19"/>
    <p:sldId id="265" r:id="rId20"/>
    <p:sldId id="287" r:id="rId21"/>
    <p:sldId id="266" r:id="rId22"/>
    <p:sldId id="288" r:id="rId23"/>
    <p:sldId id="267" r:id="rId24"/>
    <p:sldId id="289" r:id="rId25"/>
    <p:sldId id="268" r:id="rId26"/>
    <p:sldId id="290" r:id="rId27"/>
    <p:sldId id="269" r:id="rId28"/>
    <p:sldId id="291" r:id="rId29"/>
    <p:sldId id="270" r:id="rId30"/>
    <p:sldId id="302" r:id="rId31"/>
    <p:sldId id="271" r:id="rId32"/>
    <p:sldId id="293" r:id="rId33"/>
    <p:sldId id="272" r:id="rId34"/>
    <p:sldId id="294" r:id="rId35"/>
    <p:sldId id="273" r:id="rId36"/>
    <p:sldId id="295" r:id="rId37"/>
    <p:sldId id="274" r:id="rId38"/>
    <p:sldId id="296" r:id="rId39"/>
    <p:sldId id="275" r:id="rId40"/>
    <p:sldId id="297" r:id="rId41"/>
    <p:sldId id="276" r:id="rId42"/>
    <p:sldId id="298" r:id="rId43"/>
    <p:sldId id="277" r:id="rId44"/>
    <p:sldId id="299" r:id="rId45"/>
    <p:sldId id="30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2C6"/>
    <a:srgbClr val="FD6683"/>
    <a:srgbClr val="6ED9FC"/>
    <a:srgbClr val="D3F350"/>
    <a:srgbClr val="FDD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AA50E2-F229-4591-90EA-1EBA8E315CC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E501012-DBC0-4818-86F8-88478B9C370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C723BE2-2BD5-4CC8-A149-7F68B772D9F1}" type="datetimeFigureOut">
              <a:rPr lang="en-US"/>
              <a:pPr>
                <a:defRPr/>
              </a:pPr>
              <a:t>8/8/2022</a:t>
            </a:fld>
            <a:endParaRPr lang="en-US" dirty="0"/>
          </a:p>
        </p:txBody>
      </p:sp>
      <p:sp>
        <p:nvSpPr>
          <p:cNvPr id="4" name="Slide Image Placeholder 3">
            <a:extLst>
              <a:ext uri="{FF2B5EF4-FFF2-40B4-BE49-F238E27FC236}">
                <a16:creationId xmlns:a16="http://schemas.microsoft.com/office/drawing/2014/main" id="{A2C9B2DD-4B30-4DC5-B3EC-84247CB719C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BE6A533-0060-4EC5-ADFF-AF02700EDAE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C765D8-E866-41DB-A03F-78F712CCD2E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797375C-785A-473A-9C08-55CF283E79D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83D3C63-3763-4819-80EF-3E4CF2955D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11DF601-21B5-4ACB-A464-B3ABF1B93C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4629856-1FE8-432B-82FA-07490193E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50C2D1D-1041-444D-92C2-1A5F469BC0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06FC3-755E-4414-A277-E0E0EC6C1881}"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7DD50F5-CE79-4B8B-A99B-F3C2A60F5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1A55316-B0B5-49BF-A48F-1FACF52EF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39CC48B4-F5A7-45E1-B0E8-3EF3DCF6BD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CA0B9F-6C61-49A5-B468-C1CD20EE8951}"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56719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8D59910-1C20-487C-8D66-A068611B5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A4F088A-8015-44CE-92CE-7B2357531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09CA3A32-7221-4AEE-9821-20A6302B45B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10A549-2A67-4BBF-B9B5-E8DD02E2B3BC}"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8D59910-1C20-487C-8D66-A068611B5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A4F088A-8015-44CE-92CE-7B2357531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09CA3A32-7221-4AEE-9821-20A6302B45B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10A549-2A67-4BBF-B9B5-E8DD02E2B3BC}"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23090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806ABC2-9F31-4680-A2CF-2C1CE54C8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70992C-B37F-4E85-9F22-20CB6C8D5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1D7A65BB-229C-4F25-AE32-8C2E72343C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3DAD7C-305B-4F6F-B99F-E3DD62FE9DF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806ABC2-9F31-4680-A2CF-2C1CE54C81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70992C-B37F-4E85-9F22-20CB6C8D5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1D7A65BB-229C-4F25-AE32-8C2E72343C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3DAD7C-305B-4F6F-B99F-E3DD62FE9DF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53912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AA41249-0E47-47BF-9EF8-394674309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9A2697C-2018-4E85-A646-18CF5B0B1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74B96611-23C6-4F2A-8BB7-813705AEAD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A3084-0854-43D0-ABAB-013C2F0E912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AA41249-0E47-47BF-9EF8-394674309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9A2697C-2018-4E85-A646-18CF5B0B1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74B96611-23C6-4F2A-8BB7-813705AEAD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A3084-0854-43D0-ABAB-013C2F0E9124}"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190180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6CCB7D2-99C2-4CA1-9D6D-0FD2053E04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C8B25F-A804-4659-8597-DA079EABB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E7DB04C0-4FD1-40EA-9B20-EFF14197B41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76D87D-7B30-45BD-B7F4-5E1A7355DF38}"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6CCB7D2-99C2-4CA1-9D6D-0FD2053E04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C8B25F-A804-4659-8597-DA079EABB5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E7DB04C0-4FD1-40EA-9B20-EFF14197B41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76D87D-7B30-45BD-B7F4-5E1A7355DF38}"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9013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4D9289A-7FC5-44C4-A50D-6F221F644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49C8BB5-5757-4CFE-9E20-05C5F3941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020E8F05-2570-4A0F-9EF7-1CD7139ADB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F507B1-4A79-42A3-8C38-AEB36C684FF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11DF601-21B5-4ACB-A464-B3ABF1B93C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4629856-1FE8-432B-82FA-07490193E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50C2D1D-1041-444D-92C2-1A5F469BC0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06FC3-755E-4414-A277-E0E0EC6C1881}"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17885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4D9289A-7FC5-44C4-A50D-6F221F644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49C8BB5-5757-4CFE-9E20-05C5F3941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020E8F05-2570-4A0F-9EF7-1CD7139ADB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F507B1-4A79-42A3-8C38-AEB36C684FF8}"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481430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5CD946B-94CE-4C0E-AC29-2C92C6DCF8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2FC289-ACCF-4147-8888-176275CCA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96362AB8-8256-44BA-80E4-467D30F788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8E99D-F5B7-45D4-977C-AB6261AB1185}"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5CD946B-94CE-4C0E-AC29-2C92C6DCF8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92FC289-ACCF-4147-8888-176275CCA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96362AB8-8256-44BA-80E4-467D30F788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8E99D-F5B7-45D4-977C-AB6261AB1185}"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970958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059431A-FCEB-4E6B-87FB-081DB408F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E4EC0D3-52DD-4B33-85DD-6492BFC914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E7D91207-A818-4FF2-967E-008693F7AC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108DB6-D294-4A01-9607-1E48F9B238A4}"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059431A-FCEB-4E6B-87FB-081DB408F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E4EC0D3-52DD-4B33-85DD-6492BFC914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E7D91207-A818-4FF2-967E-008693F7AC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108DB6-D294-4A01-9607-1E48F9B238A4}"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563775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FB6F0F2-FC3C-41C0-A55D-E9FEADFB6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F687128-F78A-4897-97AE-E8A9C4E71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BE6C583B-C84D-4C15-9EC9-A6F9DFBC01F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10E6C5-5EA4-420C-8DA4-848A33F8CD12}"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FB6F0F2-FC3C-41C0-A55D-E9FEADFB6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F687128-F78A-4897-97AE-E8A9C4E71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BE6C583B-C84D-4C15-9EC9-A6F9DFBC01F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10E6C5-5EA4-420C-8DA4-848A33F8CD1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95708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32B24D6-9BD2-47DA-96A1-FA823E9B7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101AE29-4252-43E0-B8C2-7AF53E664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D6112575-7DF1-4865-A08E-1B527A488E2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B9D805-DCAA-44D3-9A2B-2726F363DBD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32B24D6-9BD2-47DA-96A1-FA823E9B7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101AE29-4252-43E0-B8C2-7AF53E664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D6112575-7DF1-4865-A08E-1B527A488E2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B9D805-DCAA-44D3-9A2B-2726F363DBDD}"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3646034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32721C9-DF54-465E-8D0D-62723C380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4779E02-440E-4292-AD58-2780C7C37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0E128DEA-2299-4A83-9B5E-36C7E8CF5A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131723-C1A6-4894-866A-3B930FDAA179}"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8F11CF9-304B-4492-ADA0-F5A3B6F64D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DF4B969-4073-45A6-8D0E-FAB2AE1F2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35BFD0C2-3167-4933-B124-8861F6F693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4172AF-684A-4D41-AE39-945ED9378CAF}"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32721C9-DF54-465E-8D0D-62723C380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4779E02-440E-4292-AD58-2780C7C37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0E128DEA-2299-4A83-9B5E-36C7E8CF5A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131723-C1A6-4894-866A-3B930FDAA179}"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274531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2256418-2944-44AD-A8EA-93334206F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D972444-F1E6-4CB8-AEDC-F3E64FB0D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0FCDB038-00F3-4592-BAE2-E8FB8C8FD7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5B863F-758E-4BEC-BDCF-675B09671013}"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2256418-2944-44AD-A8EA-93334206F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D972444-F1E6-4CB8-AEDC-F3E64FB0D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0FCDB038-00F3-4592-BAE2-E8FB8C8FD7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5B863F-758E-4BEC-BDCF-675B09671013}"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13415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31C65AD-11D0-4D42-B430-FD5FBAC17D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9A78EC6-FA54-46D8-9B41-F994437DD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968639CE-66DB-4FF4-ADF0-2E3FA1D62F7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9D142-DB15-412A-ABAF-1052A3C18D04}"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31C65AD-11D0-4D42-B430-FD5FBAC17D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9A78EC6-FA54-46D8-9B41-F994437DD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968639CE-66DB-4FF4-ADF0-2E3FA1D62F7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9D142-DB15-412A-ABAF-1052A3C18D04}"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3765763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3CF801A-B533-4143-BF46-7548D968D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1847B36-E2CE-4B7A-A40A-6C2024F688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4B9F2FFD-237C-46D1-82BB-E26F3CA6424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ED122-EFE4-4D0F-AFB0-86F025334DDC}"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3CF801A-B533-4143-BF46-7548D968D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1847B36-E2CE-4B7A-A40A-6C2024F688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4B9F2FFD-237C-46D1-82BB-E26F3CA6424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ED122-EFE4-4D0F-AFB0-86F025334DDC}"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2736791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E96A87F-134A-4140-BFA7-F19CB2E92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CF08833-8C2B-45BE-8F01-BDDC678C8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3619BCB9-08C3-446D-AD76-7CEDD296B82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3F6002-6A79-4F76-B941-5C3C088E42C0}"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E96A87F-134A-4140-BFA7-F19CB2E92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CF08833-8C2B-45BE-8F01-BDDC678C8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3619BCB9-08C3-446D-AD76-7CEDD296B82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3F6002-6A79-4F76-B941-5C3C088E42C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2371138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C74E259-8049-4F58-913D-E329854F5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CAED945-130B-4CDC-8E88-E32BF86E02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82DE49F1-EC18-4DBD-9A2C-7F94C73B025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0B8B57-C708-4D05-8D53-5D9A7A1698B9}"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8F11CF9-304B-4492-ADA0-F5A3B6F64D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DF4B969-4073-45A6-8D0E-FAB2AE1F2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35BFD0C2-3167-4933-B124-8861F6F693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4172AF-684A-4D41-AE39-945ED9378CAF}"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397924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C74E259-8049-4F58-913D-E329854F55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CAED945-130B-4CDC-8E88-E32BF86E02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82DE49F1-EC18-4DBD-9A2C-7F94C73B025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0B8B57-C708-4D05-8D53-5D9A7A1698B9}"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val="1831209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481EA3D-610F-4711-B625-9601EF5D9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174E279-202F-4071-BBC3-DBE37E2238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832A2D98-8F6F-433C-8B4C-DEE0CEED4F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67ADD0-D0DF-42EE-A957-A0094AF142A3}"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481EA3D-610F-4711-B625-9601EF5D9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174E279-202F-4071-BBC3-DBE37E2238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832A2D98-8F6F-433C-8B4C-DEE0CEED4F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67ADD0-D0DF-42EE-A957-A0094AF142A3}"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788625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9042DD1-C4E3-4396-B2FB-C3A2AFD4FB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1638730-CCA1-4CBC-B017-ED91A1031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E878516D-0372-4D47-B856-86F47DEB27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C070FA-A178-464A-B14A-9536A50D5F15}"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9042DD1-C4E3-4396-B2FB-C3A2AFD4FB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1638730-CCA1-4CBC-B017-ED91A1031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E878516D-0372-4D47-B856-86F47DEB27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C070FA-A178-464A-B14A-9536A50D5F15}"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val="2660753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AF310E7-85A8-403A-B67C-64D95E6C5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6109A17-EF91-4F69-A43A-5A2337444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CED0F741-A24F-4FBC-833E-E5C95D61229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445324-8C04-4AD9-9716-9503793DE639}"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extLst>
      <p:ext uri="{BB962C8B-B14F-4D97-AF65-F5344CB8AC3E}">
        <p14:creationId xmlns:p14="http://schemas.microsoft.com/office/powerpoint/2010/main" val="229535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E2299D5-30AF-4C74-9836-03196682C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EBF8BEE-1E3D-4957-B3AD-56D48353D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6906CA0B-1E79-465A-8EBD-0969301A58F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089BBC-A2E0-402C-8100-4C2B50490B4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E2299D5-30AF-4C74-9836-03196682C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EBF8BEE-1E3D-4957-B3AD-56D48353D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6906CA0B-1E79-465A-8EBD-0969301A58F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089BBC-A2E0-402C-8100-4C2B50490B4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31616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5B0C1A9-EC07-45E0-98E2-764772C89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A8A281E-D625-4FE2-BD90-37B2B2699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EE53C7EF-8DB3-4756-BB2C-39080984840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ECC3F-7FDE-46D0-B3C7-03A6D2D6029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5B0C1A9-EC07-45E0-98E2-764772C89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A8A281E-D625-4FE2-BD90-37B2B2699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EE53C7EF-8DB3-4756-BB2C-39080984840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ECC3F-7FDE-46D0-B3C7-03A6D2D6029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00701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7DD50F5-CE79-4B8B-A99B-F3C2A60F5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1A55316-B0B5-49BF-A48F-1FACF52EF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39CC48B4-F5A7-45E1-B0E8-3EF3DCF6BD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CA0B9F-6C61-49A5-B468-C1CD20EE8951}"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8000">
                <a:solidFill>
                  <a:srgbClr val="6ED9FC"/>
                </a:solidFill>
                <a:latin typeface="Bubble Shine" pitchFamily="50"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A92960F-6606-46F9-9C13-32B31A8A7974}"/>
              </a:ext>
            </a:extLst>
          </p:cNvPr>
          <p:cNvSpPr>
            <a:spLocks noGrp="1"/>
          </p:cNvSpPr>
          <p:nvPr>
            <p:ph type="dt" sz="half" idx="10"/>
          </p:nvPr>
        </p:nvSpPr>
        <p:spPr/>
        <p:txBody>
          <a:bodyPr/>
          <a:lstStyle>
            <a:lvl1pPr>
              <a:defRPr/>
            </a:lvl1pPr>
          </a:lstStyle>
          <a:p>
            <a:pPr>
              <a:defRPr/>
            </a:pPr>
            <a:fld id="{A9487AE3-8F84-4E08-ACC0-9DF3AB8243E4}"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89E05BEE-3933-4B34-92AC-2364FD4352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75084B-1116-43DE-9E9E-FF3CA734F06A}"/>
              </a:ext>
            </a:extLst>
          </p:cNvPr>
          <p:cNvSpPr>
            <a:spLocks noGrp="1"/>
          </p:cNvSpPr>
          <p:nvPr>
            <p:ph type="sldNum" sz="quarter" idx="12"/>
          </p:nvPr>
        </p:nvSpPr>
        <p:spPr/>
        <p:txBody>
          <a:bodyPr/>
          <a:lstStyle>
            <a:lvl1pPr>
              <a:defRPr/>
            </a:lvl1pPr>
          </a:lstStyle>
          <a:p>
            <a:fld id="{04D0AC11-AACC-4908-A28C-154B8FEAABE9}" type="slidenum">
              <a:rPr lang="en-US" altLang="en-US"/>
              <a:pPr/>
              <a:t>‹#›</a:t>
            </a:fld>
            <a:endParaRPr lang="en-US" altLang="en-US"/>
          </a:p>
        </p:txBody>
      </p:sp>
    </p:spTree>
    <p:extLst>
      <p:ext uri="{BB962C8B-B14F-4D97-AF65-F5344CB8AC3E}">
        <p14:creationId xmlns:p14="http://schemas.microsoft.com/office/powerpoint/2010/main" val="245170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CBD91-5AFC-46B8-AC3B-9D7EB9AED956}"/>
              </a:ext>
            </a:extLst>
          </p:cNvPr>
          <p:cNvSpPr>
            <a:spLocks noGrp="1"/>
          </p:cNvSpPr>
          <p:nvPr>
            <p:ph type="dt" sz="half" idx="10"/>
          </p:nvPr>
        </p:nvSpPr>
        <p:spPr/>
        <p:txBody>
          <a:bodyPr/>
          <a:lstStyle>
            <a:lvl1pPr>
              <a:defRPr/>
            </a:lvl1pPr>
          </a:lstStyle>
          <a:p>
            <a:pPr>
              <a:defRPr/>
            </a:pPr>
            <a:fld id="{A15C1908-763C-436E-B800-B249A0E1F2F9}"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4134F1EE-77DE-4071-B2C4-D55B25CFB3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22484B-1F81-4082-830B-29D4AA78776E}"/>
              </a:ext>
            </a:extLst>
          </p:cNvPr>
          <p:cNvSpPr>
            <a:spLocks noGrp="1"/>
          </p:cNvSpPr>
          <p:nvPr>
            <p:ph type="sldNum" sz="quarter" idx="12"/>
          </p:nvPr>
        </p:nvSpPr>
        <p:spPr/>
        <p:txBody>
          <a:bodyPr/>
          <a:lstStyle>
            <a:lvl1pPr>
              <a:defRPr/>
            </a:lvl1pPr>
          </a:lstStyle>
          <a:p>
            <a:fld id="{6C94676D-B116-423A-BF9E-A72EF370D174}" type="slidenum">
              <a:rPr lang="en-US" altLang="en-US"/>
              <a:pPr/>
              <a:t>‹#›</a:t>
            </a:fld>
            <a:endParaRPr lang="en-US" altLang="en-US"/>
          </a:p>
        </p:txBody>
      </p:sp>
    </p:spTree>
    <p:extLst>
      <p:ext uri="{BB962C8B-B14F-4D97-AF65-F5344CB8AC3E}">
        <p14:creationId xmlns:p14="http://schemas.microsoft.com/office/powerpoint/2010/main" val="260919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15AFF-4BF5-46F9-A55B-DBBBDE2406D2}"/>
              </a:ext>
            </a:extLst>
          </p:cNvPr>
          <p:cNvSpPr>
            <a:spLocks noGrp="1"/>
          </p:cNvSpPr>
          <p:nvPr>
            <p:ph type="dt" sz="half" idx="10"/>
          </p:nvPr>
        </p:nvSpPr>
        <p:spPr/>
        <p:txBody>
          <a:bodyPr/>
          <a:lstStyle>
            <a:lvl1pPr>
              <a:defRPr/>
            </a:lvl1pPr>
          </a:lstStyle>
          <a:p>
            <a:pPr>
              <a:defRPr/>
            </a:pPr>
            <a:fld id="{D1EE98EB-D524-4537-9002-FC2D4D5DEA26}"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0F05B2CD-1E29-4770-ABB7-7B49D87D6E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31A7B1-145B-4847-A4C5-BD0156A080BC}"/>
              </a:ext>
            </a:extLst>
          </p:cNvPr>
          <p:cNvSpPr>
            <a:spLocks noGrp="1"/>
          </p:cNvSpPr>
          <p:nvPr>
            <p:ph type="sldNum" sz="quarter" idx="12"/>
          </p:nvPr>
        </p:nvSpPr>
        <p:spPr/>
        <p:txBody>
          <a:bodyPr/>
          <a:lstStyle>
            <a:lvl1pPr>
              <a:defRPr/>
            </a:lvl1pPr>
          </a:lstStyle>
          <a:p>
            <a:fld id="{A516F6A9-2FC1-4A76-840F-7CB5E8EAAA82}" type="slidenum">
              <a:rPr lang="en-US" altLang="en-US"/>
              <a:pPr/>
              <a:t>‹#›</a:t>
            </a:fld>
            <a:endParaRPr lang="en-US" altLang="en-US"/>
          </a:p>
        </p:txBody>
      </p:sp>
    </p:spTree>
    <p:extLst>
      <p:ext uri="{BB962C8B-B14F-4D97-AF65-F5344CB8AC3E}">
        <p14:creationId xmlns:p14="http://schemas.microsoft.com/office/powerpoint/2010/main" val="34290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lstStyle>
            <a:lvl1pPr>
              <a:defRPr sz="6600">
                <a:solidFill>
                  <a:srgbClr val="6ED9FC"/>
                </a:solidFill>
                <a:latin typeface="Bubble Shine" pitchFamily="50" charset="0"/>
              </a:defRPr>
            </a:lvl1pPr>
          </a:lstStyle>
          <a:p>
            <a:r>
              <a:rPr lang="en-US" dirty="0"/>
              <a:t>Click to edit Master title style</a:t>
            </a:r>
          </a:p>
        </p:txBody>
      </p:sp>
      <p:sp>
        <p:nvSpPr>
          <p:cNvPr id="3" name="Content Placeholder 2"/>
          <p:cNvSpPr>
            <a:spLocks noGrp="1"/>
          </p:cNvSpPr>
          <p:nvPr>
            <p:ph idx="1"/>
          </p:nvPr>
        </p:nvSpPr>
        <p:spPr>
          <a:xfrm>
            <a:off x="457200" y="3276600"/>
            <a:ext cx="8229600" cy="2849563"/>
          </a:xfrm>
        </p:spPr>
        <p:txBody>
          <a:bodyPr/>
          <a:lstStyle>
            <a:lvl1pPr marL="0" indent="0" algn="ctr">
              <a:buNone/>
              <a:defRPr sz="4000">
                <a:solidFill>
                  <a:schemeClr val="bg1"/>
                </a:solidFill>
                <a:latin typeface="KG Neatly Printed" panose="02000506000000020003" pitchFamily="2" charset="0"/>
              </a:defRPr>
            </a:lvl1pPr>
            <a:lvl2pPr marL="457200" indent="0" algn="ctr">
              <a:buNone/>
              <a:defRPr sz="3600">
                <a:solidFill>
                  <a:schemeClr val="bg1"/>
                </a:solidFill>
                <a:latin typeface="KG Neatly Printed" panose="02000506000000020003" pitchFamily="2" charset="0"/>
              </a:defRPr>
            </a:lvl2pPr>
            <a:lvl3pPr marL="914400" indent="0" algn="ctr">
              <a:buNone/>
              <a:defRPr sz="3200">
                <a:solidFill>
                  <a:schemeClr val="bg1"/>
                </a:solidFill>
                <a:latin typeface="KG Neatly Printed" panose="02000506000000020003" pitchFamily="2" charset="0"/>
              </a:defRPr>
            </a:lvl3pPr>
            <a:lvl4pPr marL="1371600" indent="0" algn="ctr">
              <a:buNone/>
              <a:defRPr sz="2800">
                <a:solidFill>
                  <a:schemeClr val="bg1"/>
                </a:solidFill>
                <a:latin typeface="KG Neatly Printed" panose="02000506000000020003" pitchFamily="2" charset="0"/>
              </a:defRPr>
            </a:lvl4pPr>
            <a:lvl5pPr marL="1828800" indent="0" algn="ctr">
              <a:buNone/>
              <a:defRPr sz="2800">
                <a:solidFill>
                  <a:schemeClr val="bg1"/>
                </a:solidFill>
                <a:latin typeface="KG Neatly Printed" panose="0200050600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D4F1AA-286E-4987-96F8-CAD8E92C584A}"/>
              </a:ext>
            </a:extLst>
          </p:cNvPr>
          <p:cNvSpPr>
            <a:spLocks noGrp="1"/>
          </p:cNvSpPr>
          <p:nvPr>
            <p:ph type="dt" sz="half" idx="10"/>
          </p:nvPr>
        </p:nvSpPr>
        <p:spPr/>
        <p:txBody>
          <a:bodyPr/>
          <a:lstStyle>
            <a:lvl1pPr>
              <a:defRPr/>
            </a:lvl1pPr>
          </a:lstStyle>
          <a:p>
            <a:pPr>
              <a:defRPr/>
            </a:pPr>
            <a:fld id="{2D2D985C-8514-46EA-99DC-32C9BBE0400E}"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510CAA60-A3CF-4266-802C-0B442769F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4A9FF-6ECE-4D4E-A309-1C31654789ED}"/>
              </a:ext>
            </a:extLst>
          </p:cNvPr>
          <p:cNvSpPr>
            <a:spLocks noGrp="1"/>
          </p:cNvSpPr>
          <p:nvPr>
            <p:ph type="sldNum" sz="quarter" idx="12"/>
          </p:nvPr>
        </p:nvSpPr>
        <p:spPr/>
        <p:txBody>
          <a:bodyPr/>
          <a:lstStyle>
            <a:lvl1pPr>
              <a:defRPr/>
            </a:lvl1pPr>
          </a:lstStyle>
          <a:p>
            <a:fld id="{1789C0A0-A8CC-44CB-89E8-523B11D86A54}" type="slidenum">
              <a:rPr lang="en-US" altLang="en-US"/>
              <a:pPr/>
              <a:t>‹#›</a:t>
            </a:fld>
            <a:endParaRPr lang="en-US" altLang="en-US"/>
          </a:p>
        </p:txBody>
      </p:sp>
    </p:spTree>
    <p:extLst>
      <p:ext uri="{BB962C8B-B14F-4D97-AF65-F5344CB8AC3E}">
        <p14:creationId xmlns:p14="http://schemas.microsoft.com/office/powerpoint/2010/main" val="253592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FBE8F-71D1-4C43-879F-C28AE063F7A9}"/>
              </a:ext>
            </a:extLst>
          </p:cNvPr>
          <p:cNvSpPr>
            <a:spLocks noGrp="1"/>
          </p:cNvSpPr>
          <p:nvPr>
            <p:ph type="dt" sz="half" idx="10"/>
          </p:nvPr>
        </p:nvSpPr>
        <p:spPr/>
        <p:txBody>
          <a:bodyPr/>
          <a:lstStyle>
            <a:lvl1pPr>
              <a:defRPr/>
            </a:lvl1pPr>
          </a:lstStyle>
          <a:p>
            <a:pPr>
              <a:defRPr/>
            </a:pPr>
            <a:fld id="{8DB272CB-07BC-4B99-964A-815CCC3D74C6}"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67083DD3-EE6C-42B1-9F76-9614A889D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973BB1-C5C2-431D-817C-B201D0BEBE5C}"/>
              </a:ext>
            </a:extLst>
          </p:cNvPr>
          <p:cNvSpPr>
            <a:spLocks noGrp="1"/>
          </p:cNvSpPr>
          <p:nvPr>
            <p:ph type="sldNum" sz="quarter" idx="12"/>
          </p:nvPr>
        </p:nvSpPr>
        <p:spPr/>
        <p:txBody>
          <a:bodyPr/>
          <a:lstStyle>
            <a:lvl1pPr>
              <a:defRPr/>
            </a:lvl1pPr>
          </a:lstStyle>
          <a:p>
            <a:fld id="{2D6BDDA7-D83C-44CF-A54C-4BD060D6D2A5}" type="slidenum">
              <a:rPr lang="en-US" altLang="en-US"/>
              <a:pPr/>
              <a:t>‹#›</a:t>
            </a:fld>
            <a:endParaRPr lang="en-US" altLang="en-US"/>
          </a:p>
        </p:txBody>
      </p:sp>
    </p:spTree>
    <p:extLst>
      <p:ext uri="{BB962C8B-B14F-4D97-AF65-F5344CB8AC3E}">
        <p14:creationId xmlns:p14="http://schemas.microsoft.com/office/powerpoint/2010/main" val="336014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70D2D4-06C5-4C66-9307-813672D67530}"/>
              </a:ext>
            </a:extLst>
          </p:cNvPr>
          <p:cNvSpPr>
            <a:spLocks noGrp="1"/>
          </p:cNvSpPr>
          <p:nvPr>
            <p:ph type="dt" sz="half" idx="10"/>
          </p:nvPr>
        </p:nvSpPr>
        <p:spPr/>
        <p:txBody>
          <a:bodyPr/>
          <a:lstStyle>
            <a:lvl1pPr>
              <a:defRPr/>
            </a:lvl1pPr>
          </a:lstStyle>
          <a:p>
            <a:pPr>
              <a:defRPr/>
            </a:pPr>
            <a:fld id="{32BCBA03-EAED-42E8-BF56-06094DF8075E}" type="datetimeFigureOut">
              <a:rPr lang="en-US"/>
              <a:pPr>
                <a:defRPr/>
              </a:pPr>
              <a:t>8/8/2022</a:t>
            </a:fld>
            <a:endParaRPr lang="en-US" dirty="0"/>
          </a:p>
        </p:txBody>
      </p:sp>
      <p:sp>
        <p:nvSpPr>
          <p:cNvPr id="6" name="Footer Placeholder 4">
            <a:extLst>
              <a:ext uri="{FF2B5EF4-FFF2-40B4-BE49-F238E27FC236}">
                <a16:creationId xmlns:a16="http://schemas.microsoft.com/office/drawing/2014/main" id="{CC40F170-75E6-4249-86B3-F6D92BC7CE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26C8EA-5FFC-4766-BFBE-8848ACB4076D}"/>
              </a:ext>
            </a:extLst>
          </p:cNvPr>
          <p:cNvSpPr>
            <a:spLocks noGrp="1"/>
          </p:cNvSpPr>
          <p:nvPr>
            <p:ph type="sldNum" sz="quarter" idx="12"/>
          </p:nvPr>
        </p:nvSpPr>
        <p:spPr/>
        <p:txBody>
          <a:bodyPr/>
          <a:lstStyle>
            <a:lvl1pPr>
              <a:defRPr/>
            </a:lvl1pPr>
          </a:lstStyle>
          <a:p>
            <a:fld id="{B7337718-F7B3-4D50-8182-CD33ED9E4A1D}" type="slidenum">
              <a:rPr lang="en-US" altLang="en-US"/>
              <a:pPr/>
              <a:t>‹#›</a:t>
            </a:fld>
            <a:endParaRPr lang="en-US" altLang="en-US"/>
          </a:p>
        </p:txBody>
      </p:sp>
    </p:spTree>
    <p:extLst>
      <p:ext uri="{BB962C8B-B14F-4D97-AF65-F5344CB8AC3E}">
        <p14:creationId xmlns:p14="http://schemas.microsoft.com/office/powerpoint/2010/main" val="22244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CBF3F60-1460-437A-A3B4-4B84A8C677B0}"/>
              </a:ext>
            </a:extLst>
          </p:cNvPr>
          <p:cNvSpPr>
            <a:spLocks noGrp="1"/>
          </p:cNvSpPr>
          <p:nvPr>
            <p:ph type="dt" sz="half" idx="10"/>
          </p:nvPr>
        </p:nvSpPr>
        <p:spPr/>
        <p:txBody>
          <a:bodyPr/>
          <a:lstStyle>
            <a:lvl1pPr>
              <a:defRPr/>
            </a:lvl1pPr>
          </a:lstStyle>
          <a:p>
            <a:pPr>
              <a:defRPr/>
            </a:pPr>
            <a:fld id="{47C2209C-BE49-4F45-AA81-E7DBF7988691}" type="datetimeFigureOut">
              <a:rPr lang="en-US"/>
              <a:pPr>
                <a:defRPr/>
              </a:pPr>
              <a:t>8/8/2022</a:t>
            </a:fld>
            <a:endParaRPr lang="en-US" dirty="0"/>
          </a:p>
        </p:txBody>
      </p:sp>
      <p:sp>
        <p:nvSpPr>
          <p:cNvPr id="8" name="Footer Placeholder 4">
            <a:extLst>
              <a:ext uri="{FF2B5EF4-FFF2-40B4-BE49-F238E27FC236}">
                <a16:creationId xmlns:a16="http://schemas.microsoft.com/office/drawing/2014/main" id="{97CD2B38-1FBC-4993-BCA1-6D1467B164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6588AE-EEAC-4681-A666-265B8C6D3EA5}"/>
              </a:ext>
            </a:extLst>
          </p:cNvPr>
          <p:cNvSpPr>
            <a:spLocks noGrp="1"/>
          </p:cNvSpPr>
          <p:nvPr>
            <p:ph type="sldNum" sz="quarter" idx="12"/>
          </p:nvPr>
        </p:nvSpPr>
        <p:spPr/>
        <p:txBody>
          <a:bodyPr/>
          <a:lstStyle>
            <a:lvl1pPr>
              <a:defRPr/>
            </a:lvl1pPr>
          </a:lstStyle>
          <a:p>
            <a:fld id="{FF09676F-EE66-4A3C-B803-46DEC4CC7760}" type="slidenum">
              <a:rPr lang="en-US" altLang="en-US"/>
              <a:pPr/>
              <a:t>‹#›</a:t>
            </a:fld>
            <a:endParaRPr lang="en-US" altLang="en-US"/>
          </a:p>
        </p:txBody>
      </p:sp>
    </p:spTree>
    <p:extLst>
      <p:ext uri="{BB962C8B-B14F-4D97-AF65-F5344CB8AC3E}">
        <p14:creationId xmlns:p14="http://schemas.microsoft.com/office/powerpoint/2010/main" val="186014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905B99-A432-4248-8067-585B3E43690F}"/>
              </a:ext>
            </a:extLst>
          </p:cNvPr>
          <p:cNvSpPr>
            <a:spLocks noGrp="1"/>
          </p:cNvSpPr>
          <p:nvPr>
            <p:ph type="dt" sz="half" idx="10"/>
          </p:nvPr>
        </p:nvSpPr>
        <p:spPr/>
        <p:txBody>
          <a:bodyPr/>
          <a:lstStyle>
            <a:lvl1pPr>
              <a:defRPr/>
            </a:lvl1pPr>
          </a:lstStyle>
          <a:p>
            <a:pPr>
              <a:defRPr/>
            </a:pPr>
            <a:fld id="{3C404D7B-1742-45D9-9AF6-D721A6E2B1C1}" type="datetimeFigureOut">
              <a:rPr lang="en-US"/>
              <a:pPr>
                <a:defRPr/>
              </a:pPr>
              <a:t>8/8/2022</a:t>
            </a:fld>
            <a:endParaRPr lang="en-US" dirty="0"/>
          </a:p>
        </p:txBody>
      </p:sp>
      <p:sp>
        <p:nvSpPr>
          <p:cNvPr id="4" name="Footer Placeholder 4">
            <a:extLst>
              <a:ext uri="{FF2B5EF4-FFF2-40B4-BE49-F238E27FC236}">
                <a16:creationId xmlns:a16="http://schemas.microsoft.com/office/drawing/2014/main" id="{64925ACB-D0F5-40CC-8AF8-D0E1736D5B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F99294-D959-4E52-AEC7-2F5EA27B2942}"/>
              </a:ext>
            </a:extLst>
          </p:cNvPr>
          <p:cNvSpPr>
            <a:spLocks noGrp="1"/>
          </p:cNvSpPr>
          <p:nvPr>
            <p:ph type="sldNum" sz="quarter" idx="12"/>
          </p:nvPr>
        </p:nvSpPr>
        <p:spPr/>
        <p:txBody>
          <a:bodyPr/>
          <a:lstStyle>
            <a:lvl1pPr>
              <a:defRPr/>
            </a:lvl1pPr>
          </a:lstStyle>
          <a:p>
            <a:fld id="{0D10A2B0-34F4-473E-B081-B7636D2A441A}" type="slidenum">
              <a:rPr lang="en-US" altLang="en-US"/>
              <a:pPr/>
              <a:t>‹#›</a:t>
            </a:fld>
            <a:endParaRPr lang="en-US" altLang="en-US"/>
          </a:p>
        </p:txBody>
      </p:sp>
    </p:spTree>
    <p:extLst>
      <p:ext uri="{BB962C8B-B14F-4D97-AF65-F5344CB8AC3E}">
        <p14:creationId xmlns:p14="http://schemas.microsoft.com/office/powerpoint/2010/main" val="307422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B71760-3FA2-4B22-A077-A043A0B0F75E}"/>
              </a:ext>
            </a:extLst>
          </p:cNvPr>
          <p:cNvSpPr>
            <a:spLocks noGrp="1"/>
          </p:cNvSpPr>
          <p:nvPr>
            <p:ph type="dt" sz="half" idx="10"/>
          </p:nvPr>
        </p:nvSpPr>
        <p:spPr/>
        <p:txBody>
          <a:bodyPr/>
          <a:lstStyle>
            <a:lvl1pPr>
              <a:defRPr/>
            </a:lvl1pPr>
          </a:lstStyle>
          <a:p>
            <a:pPr>
              <a:defRPr/>
            </a:pPr>
            <a:fld id="{068D4DAE-4D44-4FEE-A0BC-BD53172A4E40}" type="datetimeFigureOut">
              <a:rPr lang="en-US"/>
              <a:pPr>
                <a:defRPr/>
              </a:pPr>
              <a:t>8/8/2022</a:t>
            </a:fld>
            <a:endParaRPr lang="en-US" dirty="0"/>
          </a:p>
        </p:txBody>
      </p:sp>
      <p:sp>
        <p:nvSpPr>
          <p:cNvPr id="3" name="Footer Placeholder 4">
            <a:extLst>
              <a:ext uri="{FF2B5EF4-FFF2-40B4-BE49-F238E27FC236}">
                <a16:creationId xmlns:a16="http://schemas.microsoft.com/office/drawing/2014/main" id="{D53EFC9E-5C3A-43CD-BDCF-38940E433E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0F87B1-53DA-4978-BECC-6011162431AE}"/>
              </a:ext>
            </a:extLst>
          </p:cNvPr>
          <p:cNvSpPr>
            <a:spLocks noGrp="1"/>
          </p:cNvSpPr>
          <p:nvPr>
            <p:ph type="sldNum" sz="quarter" idx="12"/>
          </p:nvPr>
        </p:nvSpPr>
        <p:spPr/>
        <p:txBody>
          <a:bodyPr/>
          <a:lstStyle>
            <a:lvl1pPr>
              <a:defRPr/>
            </a:lvl1pPr>
          </a:lstStyle>
          <a:p>
            <a:fld id="{306D45CF-C017-43EA-9347-9558096050D3}" type="slidenum">
              <a:rPr lang="en-US" altLang="en-US"/>
              <a:pPr/>
              <a:t>‹#›</a:t>
            </a:fld>
            <a:endParaRPr lang="en-US" altLang="en-US"/>
          </a:p>
        </p:txBody>
      </p:sp>
    </p:spTree>
    <p:extLst>
      <p:ext uri="{BB962C8B-B14F-4D97-AF65-F5344CB8AC3E}">
        <p14:creationId xmlns:p14="http://schemas.microsoft.com/office/powerpoint/2010/main" val="89974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B2F694-9266-4897-9767-E6E568A3F0A2}"/>
              </a:ext>
            </a:extLst>
          </p:cNvPr>
          <p:cNvSpPr>
            <a:spLocks noGrp="1"/>
          </p:cNvSpPr>
          <p:nvPr>
            <p:ph type="dt" sz="half" idx="10"/>
          </p:nvPr>
        </p:nvSpPr>
        <p:spPr/>
        <p:txBody>
          <a:bodyPr/>
          <a:lstStyle>
            <a:lvl1pPr>
              <a:defRPr/>
            </a:lvl1pPr>
          </a:lstStyle>
          <a:p>
            <a:pPr>
              <a:defRPr/>
            </a:pPr>
            <a:fld id="{9844FD18-A5FD-4C85-83EA-0E696E5D76C5}" type="datetimeFigureOut">
              <a:rPr lang="en-US"/>
              <a:pPr>
                <a:defRPr/>
              </a:pPr>
              <a:t>8/8/2022</a:t>
            </a:fld>
            <a:endParaRPr lang="en-US" dirty="0"/>
          </a:p>
        </p:txBody>
      </p:sp>
      <p:sp>
        <p:nvSpPr>
          <p:cNvPr id="6" name="Footer Placeholder 4">
            <a:extLst>
              <a:ext uri="{FF2B5EF4-FFF2-40B4-BE49-F238E27FC236}">
                <a16:creationId xmlns:a16="http://schemas.microsoft.com/office/drawing/2014/main" id="{FB3A3F03-C1CE-450F-8F55-F4AAC1CAB8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23CCD6-323D-474F-B756-37371D069BA9}"/>
              </a:ext>
            </a:extLst>
          </p:cNvPr>
          <p:cNvSpPr>
            <a:spLocks noGrp="1"/>
          </p:cNvSpPr>
          <p:nvPr>
            <p:ph type="sldNum" sz="quarter" idx="12"/>
          </p:nvPr>
        </p:nvSpPr>
        <p:spPr/>
        <p:txBody>
          <a:bodyPr/>
          <a:lstStyle>
            <a:lvl1pPr>
              <a:defRPr/>
            </a:lvl1pPr>
          </a:lstStyle>
          <a:p>
            <a:fld id="{94AE97D4-0D89-482C-AB77-0F6AD81B9817}" type="slidenum">
              <a:rPr lang="en-US" altLang="en-US"/>
              <a:pPr/>
              <a:t>‹#›</a:t>
            </a:fld>
            <a:endParaRPr lang="en-US" altLang="en-US"/>
          </a:p>
        </p:txBody>
      </p:sp>
    </p:spTree>
    <p:extLst>
      <p:ext uri="{BB962C8B-B14F-4D97-AF65-F5344CB8AC3E}">
        <p14:creationId xmlns:p14="http://schemas.microsoft.com/office/powerpoint/2010/main" val="360923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21B8ECF-A833-47C4-8C3A-A7AC7E802549}"/>
              </a:ext>
            </a:extLst>
          </p:cNvPr>
          <p:cNvSpPr>
            <a:spLocks noGrp="1"/>
          </p:cNvSpPr>
          <p:nvPr>
            <p:ph type="dt" sz="half" idx="10"/>
          </p:nvPr>
        </p:nvSpPr>
        <p:spPr/>
        <p:txBody>
          <a:bodyPr/>
          <a:lstStyle>
            <a:lvl1pPr>
              <a:defRPr/>
            </a:lvl1pPr>
          </a:lstStyle>
          <a:p>
            <a:pPr>
              <a:defRPr/>
            </a:pPr>
            <a:fld id="{030E1375-F3F5-4720-93A2-B5842AD47E60}" type="datetimeFigureOut">
              <a:rPr lang="en-US"/>
              <a:pPr>
                <a:defRPr/>
              </a:pPr>
              <a:t>8/8/2022</a:t>
            </a:fld>
            <a:endParaRPr lang="en-US" dirty="0"/>
          </a:p>
        </p:txBody>
      </p:sp>
      <p:sp>
        <p:nvSpPr>
          <p:cNvPr id="6" name="Footer Placeholder 4">
            <a:extLst>
              <a:ext uri="{FF2B5EF4-FFF2-40B4-BE49-F238E27FC236}">
                <a16:creationId xmlns:a16="http://schemas.microsoft.com/office/drawing/2014/main" id="{15F5D734-AB5E-4F82-95EF-258CAE89DE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481784-CC9E-4E93-9DF7-035BEFB5B2AD}"/>
              </a:ext>
            </a:extLst>
          </p:cNvPr>
          <p:cNvSpPr>
            <a:spLocks noGrp="1"/>
          </p:cNvSpPr>
          <p:nvPr>
            <p:ph type="sldNum" sz="quarter" idx="12"/>
          </p:nvPr>
        </p:nvSpPr>
        <p:spPr/>
        <p:txBody>
          <a:bodyPr/>
          <a:lstStyle>
            <a:lvl1pPr>
              <a:defRPr/>
            </a:lvl1pPr>
          </a:lstStyle>
          <a:p>
            <a:fld id="{8E8E17F9-0C13-41CD-9EA7-7549170ECAFB}" type="slidenum">
              <a:rPr lang="en-US" altLang="en-US"/>
              <a:pPr/>
              <a:t>‹#›</a:t>
            </a:fld>
            <a:endParaRPr lang="en-US" altLang="en-US"/>
          </a:p>
        </p:txBody>
      </p:sp>
    </p:spTree>
    <p:extLst>
      <p:ext uri="{BB962C8B-B14F-4D97-AF65-F5344CB8AC3E}">
        <p14:creationId xmlns:p14="http://schemas.microsoft.com/office/powerpoint/2010/main" val="429413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DF968DD-DFDC-47F7-8685-DAB211CABF0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6DA0BF2B-1563-4916-A869-7F94577706D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A8D1AC10-D56B-42CA-B398-047E5E6ED8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F292AA-AB15-45CC-A45F-2F9A4DC0DB14}" type="datetimeFigureOut">
              <a:rPr lang="en-US"/>
              <a:pPr>
                <a:defRPr/>
              </a:pPr>
              <a:t>8/8/2022</a:t>
            </a:fld>
            <a:endParaRPr lang="en-US" dirty="0"/>
          </a:p>
        </p:txBody>
      </p:sp>
      <p:sp>
        <p:nvSpPr>
          <p:cNvPr id="5" name="Footer Placeholder 4">
            <a:extLst>
              <a:ext uri="{FF2B5EF4-FFF2-40B4-BE49-F238E27FC236}">
                <a16:creationId xmlns:a16="http://schemas.microsoft.com/office/drawing/2014/main" id="{2E947570-ABC6-4952-B78C-CF344B75E8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1D3E45F-9054-48D1-8AAF-9AA1A1248DE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4956B59-B1E2-48D1-B51D-F6C90E5E6F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Aneska Kids Personal Use" panose="02000500000000000000" pitchFamily="50"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KG Neatly Printed" panose="02000506000000020003" pitchFamily="2"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KG Neatly Printed" panose="02000506000000020003" pitchFamily="2"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KG Neatly Printed" panose="02000506000000020003" pitchFamily="2"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KG Neatly Printed" panose="02000506000000020003" pitchFamily="2"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KG Neatly Printed" panose="0200050600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afont.com/bubble-shine.fo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afont.com/kg-neatly-printed.fo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C554CFC-213A-411D-A052-B94BCDEE1F0C}"/>
              </a:ext>
            </a:extLst>
          </p:cNvPr>
          <p:cNvSpPr>
            <a:spLocks noGrp="1"/>
          </p:cNvSpPr>
          <p:nvPr>
            <p:ph type="ctrTitle"/>
          </p:nvPr>
        </p:nvSpPr>
        <p:spPr>
          <a:xfrm>
            <a:off x="685800" y="609600"/>
            <a:ext cx="7772400" cy="1470025"/>
          </a:xfrm>
        </p:spPr>
        <p:txBody>
          <a:bodyPr/>
          <a:lstStyle/>
          <a:p>
            <a:pPr eaLnBrk="1" hangingPunct="1"/>
            <a:r>
              <a:rPr lang="en-US" altLang="en-US" sz="7200" dirty="0">
                <a:solidFill>
                  <a:schemeClr val="bg1">
                    <a:lumMod val="85000"/>
                  </a:schemeClr>
                </a:solidFill>
                <a:latin typeface="Cambria" panose="02040503050406030204" pitchFamily="18" charset="0"/>
                <a:ea typeface="Cambria" panose="02040503050406030204" pitchFamily="18" charset="0"/>
              </a:rPr>
              <a:t>Think Like Your Ag Teacher</a:t>
            </a:r>
          </a:p>
        </p:txBody>
      </p:sp>
      <p:sp>
        <p:nvSpPr>
          <p:cNvPr id="3" name="Subtitle 2">
            <a:extLst>
              <a:ext uri="{FF2B5EF4-FFF2-40B4-BE49-F238E27FC236}">
                <a16:creationId xmlns:a16="http://schemas.microsoft.com/office/drawing/2014/main" id="{B824D498-B77F-4117-93B7-542BB95B1920}"/>
              </a:ext>
            </a:extLst>
          </p:cNvPr>
          <p:cNvSpPr>
            <a:spLocks noGrp="1"/>
          </p:cNvSpPr>
          <p:nvPr>
            <p:ph type="subTitle" idx="1"/>
          </p:nvPr>
        </p:nvSpPr>
        <p:spPr>
          <a:xfrm>
            <a:off x="609600" y="2489272"/>
            <a:ext cx="7924800" cy="1661387"/>
          </a:xfrm>
        </p:spPr>
        <p:txBody>
          <a:bodyPr rtlCol="0">
            <a:normAutofit fontScale="62500" lnSpcReduction="20000"/>
          </a:bodyPr>
          <a:lstStyle/>
          <a:p>
            <a:pPr eaLnBrk="1" fontAlgn="auto" hangingPunct="1">
              <a:spcAft>
                <a:spcPts val="0"/>
              </a:spcAft>
              <a:defRPr/>
            </a:pPr>
            <a:r>
              <a:rPr lang="en-US" sz="2800" dirty="0">
                <a:solidFill>
                  <a:schemeClr val="bg1">
                    <a:lumMod val="95000"/>
                  </a:schemeClr>
                </a:solidFill>
                <a:latin typeface="Cambria" panose="02040503050406030204" pitchFamily="18" charset="0"/>
                <a:ea typeface="Cambria" panose="02040503050406030204" pitchFamily="18" charset="0"/>
              </a:rPr>
              <a:t>Instructions: Prior to using this document, you’ll need to go through and add in your own responses. Students will try to guess your response to the questions and then you can let them know how you’d really answer. Adjust questions and responses to best fit you and your program. If you want to use the fonts already in this presentation, you’ll need to download them using the hyperlinks below, or you can change them to something already installed on your computer. </a:t>
            </a:r>
          </a:p>
        </p:txBody>
      </p:sp>
      <p:sp>
        <p:nvSpPr>
          <p:cNvPr id="4" name="Subtitle 2">
            <a:extLst>
              <a:ext uri="{FF2B5EF4-FFF2-40B4-BE49-F238E27FC236}">
                <a16:creationId xmlns:a16="http://schemas.microsoft.com/office/drawing/2014/main" id="{6A70C75E-E9F6-4186-88E7-A7B519D9C3E9}"/>
              </a:ext>
            </a:extLst>
          </p:cNvPr>
          <p:cNvSpPr txBox="1">
            <a:spLocks/>
          </p:cNvSpPr>
          <p:nvPr/>
        </p:nvSpPr>
        <p:spPr bwMode="auto">
          <a:xfrm>
            <a:off x="1257300" y="3962400"/>
            <a:ext cx="6629400"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400" dirty="0">
                <a:solidFill>
                  <a:schemeClr val="bg1">
                    <a:lumMod val="95000"/>
                  </a:schemeClr>
                </a:solidFill>
                <a:latin typeface="Cambria" panose="02040503050406030204" pitchFamily="18" charset="0"/>
                <a:ea typeface="Cambria" panose="02040503050406030204" pitchFamily="18" charset="0"/>
              </a:rPr>
              <a:t>Download fonts:</a:t>
            </a:r>
          </a:p>
          <a:p>
            <a:pPr eaLnBrk="1" fontAlgn="auto" hangingPunct="1">
              <a:spcAft>
                <a:spcPts val="0"/>
              </a:spcAft>
              <a:defRPr/>
            </a:pPr>
            <a:r>
              <a:rPr lang="en-US" sz="4000" dirty="0">
                <a:solidFill>
                  <a:srgbClr val="D882C6"/>
                </a:solidFill>
                <a:latin typeface="Bubble Shine" pitchFamily="50" charset="0"/>
                <a:ea typeface="Cambria" panose="02040503050406030204" pitchFamily="18" charset="0"/>
                <a:hlinkClick r:id="rId3">
                  <a:extLst>
                    <a:ext uri="{A12FA001-AC4F-418D-AE19-62706E023703}">
                      <ahyp:hlinkClr xmlns:ahyp="http://schemas.microsoft.com/office/drawing/2018/hyperlinkcolor" val="tx"/>
                    </a:ext>
                  </a:extLst>
                </a:hlinkClick>
              </a:rPr>
              <a:t>Bubble Shine</a:t>
            </a:r>
            <a:endParaRPr lang="en-US" sz="4000" dirty="0">
              <a:solidFill>
                <a:srgbClr val="D882C6"/>
              </a:solidFill>
              <a:latin typeface="Bubble Shine" pitchFamily="50" charset="0"/>
              <a:ea typeface="Cambria" panose="02040503050406030204" pitchFamily="18" charset="0"/>
            </a:endParaRPr>
          </a:p>
          <a:p>
            <a:pPr eaLnBrk="1" fontAlgn="auto" hangingPunct="1">
              <a:spcAft>
                <a:spcPts val="0"/>
              </a:spcAft>
              <a:defRPr/>
            </a:pPr>
            <a:r>
              <a:rPr lang="en-US" sz="4000" dirty="0">
                <a:solidFill>
                  <a:srgbClr val="D882C6"/>
                </a:solidFill>
                <a:latin typeface="KG Neatly Printed" panose="02000506000000020003" pitchFamily="2" charset="0"/>
                <a:hlinkClick r:id="rId4">
                  <a:extLst>
                    <a:ext uri="{A12FA001-AC4F-418D-AE19-62706E023703}">
                      <ahyp:hlinkClr xmlns:ahyp="http://schemas.microsoft.com/office/drawing/2018/hyperlinkcolor" val="tx"/>
                    </a:ext>
                  </a:extLst>
                </a:hlinkClick>
              </a:rPr>
              <a:t>KG Neatly Printed</a:t>
            </a:r>
            <a:endParaRPr lang="en-US" sz="4000" dirty="0">
              <a:solidFill>
                <a:srgbClr val="D882C6"/>
              </a:solidFill>
              <a:latin typeface="KG Neatly Printed" panose="02000506000000020003"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1E5C-92EB-46F4-A083-08866A289852}"/>
              </a:ext>
            </a:extLst>
          </p:cNvPr>
          <p:cNvSpPr>
            <a:spLocks noGrp="1"/>
          </p:cNvSpPr>
          <p:nvPr>
            <p:ph type="title"/>
          </p:nvPr>
        </p:nvSpPr>
        <p:spPr>
          <a:xfrm>
            <a:off x="457200" y="1524000"/>
            <a:ext cx="8229600" cy="1143000"/>
          </a:xfrm>
        </p:spPr>
        <p:txBody>
          <a:bodyPr rtlCol="0">
            <a:noAutofit/>
          </a:bodyPr>
          <a:lstStyle/>
          <a:p>
            <a:pPr eaLnBrk="1" fontAlgn="auto" hangingPunct="1">
              <a:spcAft>
                <a:spcPts val="0"/>
              </a:spcAft>
              <a:defRPr/>
            </a:pPr>
            <a:r>
              <a:rPr lang="en-US" sz="7200" dirty="0"/>
              <a:t>How would I describe being an ag teacher in one word?</a:t>
            </a:r>
          </a:p>
        </p:txBody>
      </p:sp>
      <p:sp>
        <p:nvSpPr>
          <p:cNvPr id="6147" name="Content Placeholder 2">
            <a:extLst>
              <a:ext uri="{FF2B5EF4-FFF2-40B4-BE49-F238E27FC236}">
                <a16:creationId xmlns:a16="http://schemas.microsoft.com/office/drawing/2014/main" id="{C254EF3A-F0CF-4AAD-83DD-9E0EC95DD879}"/>
              </a:ext>
            </a:extLst>
          </p:cNvPr>
          <p:cNvSpPr>
            <a:spLocks noGrp="1"/>
          </p:cNvSpPr>
          <p:nvPr>
            <p:ph idx="1"/>
          </p:nvPr>
        </p:nvSpPr>
        <p:spPr>
          <a:xfrm>
            <a:off x="457200" y="4191000"/>
            <a:ext cx="8229600" cy="19351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304260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B249F89-FA62-465C-9A8E-EAF227752747}"/>
              </a:ext>
            </a:extLst>
          </p:cNvPr>
          <p:cNvSpPr>
            <a:spLocks noGrp="1"/>
          </p:cNvSpPr>
          <p:nvPr>
            <p:ph type="title"/>
          </p:nvPr>
        </p:nvSpPr>
        <p:spPr>
          <a:xfrm>
            <a:off x="457200" y="1066800"/>
            <a:ext cx="8229600" cy="1143000"/>
          </a:xfrm>
        </p:spPr>
        <p:txBody>
          <a:bodyPr/>
          <a:lstStyle/>
          <a:p>
            <a:pPr eaLnBrk="1" hangingPunct="1"/>
            <a:r>
              <a:rPr lang="en-US" altLang="en-US" sz="7200" dirty="0"/>
              <a:t>If the school were on fire I would </a:t>
            </a:r>
          </a:p>
        </p:txBody>
      </p:sp>
      <p:sp>
        <p:nvSpPr>
          <p:cNvPr id="7171" name="Content Placeholder 2">
            <a:extLst>
              <a:ext uri="{FF2B5EF4-FFF2-40B4-BE49-F238E27FC236}">
                <a16:creationId xmlns:a16="http://schemas.microsoft.com/office/drawing/2014/main" id="{9AF76CC8-DC02-4BF4-AD4F-842AFC9983E6}"/>
              </a:ext>
            </a:extLst>
          </p:cNvPr>
          <p:cNvSpPr>
            <a:spLocks noGrp="1"/>
          </p:cNvSpPr>
          <p:nvPr>
            <p:ph idx="1"/>
          </p:nvPr>
        </p:nvSpPr>
        <p:spPr/>
        <p:txBody>
          <a:bodyPr/>
          <a:lstStyle/>
          <a:p>
            <a:pPr eaLnBrk="1" hangingPunct="1"/>
            <a:r>
              <a:rPr lang="en-US" altLang="en-US" sz="4800" dirty="0"/>
              <a:t>Save the FFA Fruit Money</a:t>
            </a:r>
          </a:p>
          <a:p>
            <a:pPr eaLnBrk="1" hangingPunct="1"/>
            <a:r>
              <a:rPr lang="en-US" altLang="en-US" sz="4800" dirty="0"/>
              <a:t>OR</a:t>
            </a:r>
          </a:p>
          <a:p>
            <a:pPr eaLnBrk="1" hangingPunct="1"/>
            <a:r>
              <a:rPr lang="en-US" altLang="en-US" sz="4800" dirty="0"/>
              <a:t>My Grade book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9AF76CC8-DC02-4BF4-AD4F-842AFC9983E6}"/>
              </a:ext>
            </a:extLst>
          </p:cNvPr>
          <p:cNvSpPr>
            <a:spLocks noGrp="1"/>
          </p:cNvSpPr>
          <p:nvPr>
            <p:ph idx="1"/>
          </p:nvPr>
        </p:nvSpPr>
        <p:spPr/>
        <p:txBody>
          <a:bodyPr/>
          <a:lstStyle/>
          <a:p>
            <a:pPr eaLnBrk="1" hangingPunct="1"/>
            <a:r>
              <a:rPr lang="en-US" altLang="en-US" sz="4800" dirty="0"/>
              <a:t>Your answer here.</a:t>
            </a:r>
          </a:p>
        </p:txBody>
      </p:sp>
      <p:sp>
        <p:nvSpPr>
          <p:cNvPr id="5" name="Title 1">
            <a:extLst>
              <a:ext uri="{FF2B5EF4-FFF2-40B4-BE49-F238E27FC236}">
                <a16:creationId xmlns:a16="http://schemas.microsoft.com/office/drawing/2014/main" id="{50389057-24B5-50E4-C7C6-5B00AD9F4EB8}"/>
              </a:ext>
            </a:extLst>
          </p:cNvPr>
          <p:cNvSpPr txBox="1">
            <a:spLocks/>
          </p:cNvSpPr>
          <p:nvPr/>
        </p:nvSpPr>
        <p:spPr bwMode="auto">
          <a:xfrm>
            <a:off x="457200" y="1066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600" kern="1200">
                <a:solidFill>
                  <a:schemeClr val="bg1">
                    <a:lumMod val="95000"/>
                  </a:schemeClr>
                </a:solidFill>
                <a:latin typeface="Aneska Kids Personal Use" panose="02000500000000000000" pitchFamily="50"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7200" dirty="0">
                <a:solidFill>
                  <a:srgbClr val="6ED9FC"/>
                </a:solidFill>
                <a:latin typeface="Bubble Shine" pitchFamily="50" charset="0"/>
              </a:rPr>
              <a:t>If the school were on fire I would </a:t>
            </a:r>
          </a:p>
        </p:txBody>
      </p:sp>
    </p:spTree>
    <p:extLst>
      <p:ext uri="{BB962C8B-B14F-4D97-AF65-F5344CB8AC3E}">
        <p14:creationId xmlns:p14="http://schemas.microsoft.com/office/powerpoint/2010/main" val="371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2F75-ECD5-48B6-9246-BF2D2E13474A}"/>
              </a:ext>
            </a:extLst>
          </p:cNvPr>
          <p:cNvSpPr>
            <a:spLocks noGrp="1"/>
          </p:cNvSpPr>
          <p:nvPr>
            <p:ph type="title"/>
          </p:nvPr>
        </p:nvSpPr>
        <p:spPr>
          <a:xfrm>
            <a:off x="470647" y="1371600"/>
            <a:ext cx="8229600" cy="1143000"/>
          </a:xfrm>
        </p:spPr>
        <p:txBody>
          <a:bodyPr rtlCol="0">
            <a:noAutofit/>
          </a:bodyPr>
          <a:lstStyle/>
          <a:p>
            <a:pPr eaLnBrk="1" fontAlgn="auto" hangingPunct="1">
              <a:spcAft>
                <a:spcPts val="0"/>
              </a:spcAft>
              <a:defRPr/>
            </a:pPr>
            <a:r>
              <a:rPr lang="en-US" sz="7200" dirty="0"/>
              <a:t>How many SAE visits do I perform each year?</a:t>
            </a:r>
          </a:p>
        </p:txBody>
      </p:sp>
      <p:sp>
        <p:nvSpPr>
          <p:cNvPr id="8195" name="Content Placeholder 2">
            <a:extLst>
              <a:ext uri="{FF2B5EF4-FFF2-40B4-BE49-F238E27FC236}">
                <a16:creationId xmlns:a16="http://schemas.microsoft.com/office/drawing/2014/main" id="{AD719402-7575-4DA8-A967-0885574882C9}"/>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2F75-ECD5-48B6-9246-BF2D2E13474A}"/>
              </a:ext>
            </a:extLst>
          </p:cNvPr>
          <p:cNvSpPr>
            <a:spLocks noGrp="1"/>
          </p:cNvSpPr>
          <p:nvPr>
            <p:ph type="title"/>
          </p:nvPr>
        </p:nvSpPr>
        <p:spPr>
          <a:xfrm>
            <a:off x="470647" y="1371600"/>
            <a:ext cx="8229600" cy="1143000"/>
          </a:xfrm>
        </p:spPr>
        <p:txBody>
          <a:bodyPr rtlCol="0">
            <a:noAutofit/>
          </a:bodyPr>
          <a:lstStyle/>
          <a:p>
            <a:pPr eaLnBrk="1" fontAlgn="auto" hangingPunct="1">
              <a:spcAft>
                <a:spcPts val="0"/>
              </a:spcAft>
              <a:defRPr/>
            </a:pPr>
            <a:r>
              <a:rPr lang="en-US" sz="7200" dirty="0"/>
              <a:t>How many SAE visits do I perform each year?</a:t>
            </a:r>
          </a:p>
        </p:txBody>
      </p:sp>
      <p:sp>
        <p:nvSpPr>
          <p:cNvPr id="8195" name="Content Placeholder 2">
            <a:extLst>
              <a:ext uri="{FF2B5EF4-FFF2-40B4-BE49-F238E27FC236}">
                <a16:creationId xmlns:a16="http://schemas.microsoft.com/office/drawing/2014/main" id="{AD719402-7575-4DA8-A967-0885574882C9}"/>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64227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B090960-E0B1-45CC-9BF9-168900ADEF93}"/>
              </a:ext>
            </a:extLst>
          </p:cNvPr>
          <p:cNvSpPr>
            <a:spLocks noGrp="1"/>
          </p:cNvSpPr>
          <p:nvPr>
            <p:ph type="title"/>
          </p:nvPr>
        </p:nvSpPr>
        <p:spPr>
          <a:xfrm>
            <a:off x="493059" y="1219200"/>
            <a:ext cx="8229600" cy="1143000"/>
          </a:xfrm>
        </p:spPr>
        <p:txBody>
          <a:bodyPr/>
          <a:lstStyle/>
          <a:p>
            <a:pPr eaLnBrk="1" hangingPunct="1"/>
            <a:r>
              <a:rPr lang="en-US" altLang="en-US" sz="7200" dirty="0"/>
              <a:t>My favorite FFA CDE is:</a:t>
            </a:r>
          </a:p>
        </p:txBody>
      </p:sp>
      <p:sp>
        <p:nvSpPr>
          <p:cNvPr id="9219" name="Content Placeholder 2">
            <a:extLst>
              <a:ext uri="{FF2B5EF4-FFF2-40B4-BE49-F238E27FC236}">
                <a16:creationId xmlns:a16="http://schemas.microsoft.com/office/drawing/2014/main" id="{87CD9A7F-FDB4-404B-8B7C-714E7EE226BF}"/>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B090960-E0B1-45CC-9BF9-168900ADEF93}"/>
              </a:ext>
            </a:extLst>
          </p:cNvPr>
          <p:cNvSpPr>
            <a:spLocks noGrp="1"/>
          </p:cNvSpPr>
          <p:nvPr>
            <p:ph type="title"/>
          </p:nvPr>
        </p:nvSpPr>
        <p:spPr>
          <a:xfrm>
            <a:off x="457200" y="1066800"/>
            <a:ext cx="8229600" cy="1143000"/>
          </a:xfrm>
        </p:spPr>
        <p:txBody>
          <a:bodyPr/>
          <a:lstStyle/>
          <a:p>
            <a:pPr eaLnBrk="1" hangingPunct="1"/>
            <a:r>
              <a:rPr lang="en-US" altLang="en-US" sz="7200" dirty="0"/>
              <a:t>My favorite FFA CDE is:</a:t>
            </a:r>
          </a:p>
        </p:txBody>
      </p:sp>
      <p:sp>
        <p:nvSpPr>
          <p:cNvPr id="9219" name="Content Placeholder 2">
            <a:extLst>
              <a:ext uri="{FF2B5EF4-FFF2-40B4-BE49-F238E27FC236}">
                <a16:creationId xmlns:a16="http://schemas.microsoft.com/office/drawing/2014/main" id="{87CD9A7F-FDB4-404B-8B7C-714E7EE226BF}"/>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390203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EEA3-5B46-463E-A7CC-E7683C349A4D}"/>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On a typical day I arrive at school around:</a:t>
            </a:r>
          </a:p>
        </p:txBody>
      </p:sp>
      <p:sp>
        <p:nvSpPr>
          <p:cNvPr id="10243" name="Content Placeholder 2">
            <a:extLst>
              <a:ext uri="{FF2B5EF4-FFF2-40B4-BE49-F238E27FC236}">
                <a16:creationId xmlns:a16="http://schemas.microsoft.com/office/drawing/2014/main" id="{8AD7F9F9-E850-4D94-A6FC-0AB6F70A53A5}"/>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EEA3-5B46-463E-A7CC-E7683C349A4D}"/>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On a typical day I arrive at school around:</a:t>
            </a:r>
          </a:p>
        </p:txBody>
      </p:sp>
      <p:sp>
        <p:nvSpPr>
          <p:cNvPr id="10243" name="Content Placeholder 2">
            <a:extLst>
              <a:ext uri="{FF2B5EF4-FFF2-40B4-BE49-F238E27FC236}">
                <a16:creationId xmlns:a16="http://schemas.microsoft.com/office/drawing/2014/main" id="{8AD7F9F9-E850-4D94-A6FC-0AB6F70A53A5}"/>
              </a:ext>
            </a:extLst>
          </p:cNvPr>
          <p:cNvSpPr>
            <a:spLocks noGrp="1"/>
          </p:cNvSpPr>
          <p:nvPr>
            <p:ph idx="1"/>
          </p:nvPr>
        </p:nvSpPr>
        <p:spPr>
          <a:xfrm>
            <a:off x="457200" y="3657600"/>
            <a:ext cx="8229600" cy="24685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183779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14B89EA-F3F3-48E8-B041-61842008DB06}"/>
              </a:ext>
            </a:extLst>
          </p:cNvPr>
          <p:cNvSpPr>
            <a:spLocks noGrp="1"/>
          </p:cNvSpPr>
          <p:nvPr>
            <p:ph type="title"/>
          </p:nvPr>
        </p:nvSpPr>
        <p:spPr>
          <a:xfrm>
            <a:off x="457200" y="1066800"/>
            <a:ext cx="8229600" cy="1143000"/>
          </a:xfrm>
        </p:spPr>
        <p:txBody>
          <a:bodyPr/>
          <a:lstStyle/>
          <a:p>
            <a:pPr eaLnBrk="1" hangingPunct="1"/>
            <a:r>
              <a:rPr lang="en-US" altLang="en-US" sz="7200" dirty="0"/>
              <a:t>What is my biggest pet peeve?</a:t>
            </a:r>
          </a:p>
        </p:txBody>
      </p:sp>
      <p:sp>
        <p:nvSpPr>
          <p:cNvPr id="11267" name="Content Placeholder 2">
            <a:extLst>
              <a:ext uri="{FF2B5EF4-FFF2-40B4-BE49-F238E27FC236}">
                <a16:creationId xmlns:a16="http://schemas.microsoft.com/office/drawing/2014/main" id="{AFDFF32A-CAC6-443C-93EB-20311ED211FD}"/>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C554CFC-213A-411D-A052-B94BCDEE1F0C}"/>
              </a:ext>
            </a:extLst>
          </p:cNvPr>
          <p:cNvSpPr>
            <a:spLocks noGrp="1"/>
          </p:cNvSpPr>
          <p:nvPr>
            <p:ph type="ctrTitle"/>
          </p:nvPr>
        </p:nvSpPr>
        <p:spPr>
          <a:xfrm>
            <a:off x="685800" y="1243149"/>
            <a:ext cx="7772400" cy="1470025"/>
          </a:xfrm>
        </p:spPr>
        <p:txBody>
          <a:bodyPr/>
          <a:lstStyle/>
          <a:p>
            <a:pPr eaLnBrk="1" hangingPunct="1"/>
            <a:r>
              <a:rPr lang="en-US" altLang="en-US" sz="9600" dirty="0">
                <a:solidFill>
                  <a:srgbClr val="6ED9FC"/>
                </a:solidFill>
              </a:rPr>
              <a:t>Think Like Your Ag Teacher</a:t>
            </a:r>
          </a:p>
        </p:txBody>
      </p:sp>
      <p:sp>
        <p:nvSpPr>
          <p:cNvPr id="3" name="Subtitle 2">
            <a:extLst>
              <a:ext uri="{FF2B5EF4-FFF2-40B4-BE49-F238E27FC236}">
                <a16:creationId xmlns:a16="http://schemas.microsoft.com/office/drawing/2014/main" id="{B824D498-B77F-4117-93B7-542BB95B1920}"/>
              </a:ext>
            </a:extLst>
          </p:cNvPr>
          <p:cNvSpPr>
            <a:spLocks noGrp="1"/>
          </p:cNvSpPr>
          <p:nvPr>
            <p:ph type="subTitle" idx="1"/>
          </p:nvPr>
        </p:nvSpPr>
        <p:spPr>
          <a:xfrm>
            <a:off x="1371600" y="3810000"/>
            <a:ext cx="6400800" cy="1371600"/>
          </a:xfrm>
        </p:spPr>
        <p:txBody>
          <a:bodyPr rtlCol="0">
            <a:normAutofit lnSpcReduction="10000"/>
          </a:bodyPr>
          <a:lstStyle/>
          <a:p>
            <a:pPr eaLnBrk="1" fontAlgn="auto" hangingPunct="1">
              <a:spcAft>
                <a:spcPts val="0"/>
              </a:spcAft>
              <a:defRPr/>
            </a:pPr>
            <a:r>
              <a:rPr lang="en-US" sz="4400" dirty="0">
                <a:solidFill>
                  <a:schemeClr val="bg1"/>
                </a:solidFill>
              </a:rPr>
              <a:t>Insert your name here and a picture if you’d like. </a:t>
            </a:r>
          </a:p>
        </p:txBody>
      </p:sp>
    </p:spTree>
    <p:extLst>
      <p:ext uri="{BB962C8B-B14F-4D97-AF65-F5344CB8AC3E}">
        <p14:creationId xmlns:p14="http://schemas.microsoft.com/office/powerpoint/2010/main" val="253027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14B89EA-F3F3-48E8-B041-61842008DB06}"/>
              </a:ext>
            </a:extLst>
          </p:cNvPr>
          <p:cNvSpPr>
            <a:spLocks noGrp="1"/>
          </p:cNvSpPr>
          <p:nvPr>
            <p:ph type="title"/>
          </p:nvPr>
        </p:nvSpPr>
        <p:spPr>
          <a:xfrm>
            <a:off x="457200" y="1066800"/>
            <a:ext cx="8229600" cy="1143000"/>
          </a:xfrm>
        </p:spPr>
        <p:txBody>
          <a:bodyPr/>
          <a:lstStyle/>
          <a:p>
            <a:pPr eaLnBrk="1" hangingPunct="1"/>
            <a:r>
              <a:rPr lang="en-US" altLang="en-US" sz="7200" dirty="0"/>
              <a:t>What is my biggest pet peeve?</a:t>
            </a:r>
          </a:p>
        </p:txBody>
      </p:sp>
      <p:sp>
        <p:nvSpPr>
          <p:cNvPr id="11267" name="Content Placeholder 2">
            <a:extLst>
              <a:ext uri="{FF2B5EF4-FFF2-40B4-BE49-F238E27FC236}">
                <a16:creationId xmlns:a16="http://schemas.microsoft.com/office/drawing/2014/main" id="{AFDFF32A-CAC6-443C-93EB-20311ED211FD}"/>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243906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F431-04FA-45B0-8E35-325AE1F1CF56}"/>
              </a:ext>
            </a:extLst>
          </p:cNvPr>
          <p:cNvSpPr>
            <a:spLocks noGrp="1"/>
          </p:cNvSpPr>
          <p:nvPr>
            <p:ph type="title"/>
          </p:nvPr>
        </p:nvSpPr>
        <p:spPr>
          <a:xfrm>
            <a:off x="457200" y="1828800"/>
            <a:ext cx="8229600" cy="1143000"/>
          </a:xfrm>
        </p:spPr>
        <p:txBody>
          <a:bodyPr rtlCol="0">
            <a:noAutofit/>
          </a:bodyPr>
          <a:lstStyle/>
          <a:p>
            <a:pPr eaLnBrk="1" fontAlgn="auto" hangingPunct="1">
              <a:spcAft>
                <a:spcPts val="0"/>
              </a:spcAft>
              <a:defRPr/>
            </a:pPr>
            <a:r>
              <a:rPr lang="en-US" sz="7200" dirty="0"/>
              <a:t>What is the number one thing students forget to bring to class each day?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F431-04FA-45B0-8E35-325AE1F1CF56}"/>
              </a:ext>
            </a:extLst>
          </p:cNvPr>
          <p:cNvSpPr>
            <a:spLocks noGrp="1"/>
          </p:cNvSpPr>
          <p:nvPr>
            <p:ph type="title"/>
          </p:nvPr>
        </p:nvSpPr>
        <p:spPr>
          <a:xfrm>
            <a:off x="457200" y="1866900"/>
            <a:ext cx="8229600" cy="1143000"/>
          </a:xfrm>
        </p:spPr>
        <p:txBody>
          <a:bodyPr rtlCol="0">
            <a:noAutofit/>
          </a:bodyPr>
          <a:lstStyle/>
          <a:p>
            <a:pPr eaLnBrk="1" fontAlgn="auto" hangingPunct="1">
              <a:spcAft>
                <a:spcPts val="0"/>
              </a:spcAft>
              <a:defRPr/>
            </a:pPr>
            <a:r>
              <a:rPr lang="en-US" sz="7200" dirty="0"/>
              <a:t>What is the number one thing students forget to bring to class each day?</a:t>
            </a:r>
          </a:p>
        </p:txBody>
      </p:sp>
      <p:sp>
        <p:nvSpPr>
          <p:cNvPr id="12291" name="Content Placeholder 2">
            <a:extLst>
              <a:ext uri="{FF2B5EF4-FFF2-40B4-BE49-F238E27FC236}">
                <a16:creationId xmlns:a16="http://schemas.microsoft.com/office/drawing/2014/main" id="{A3C5B6FF-9B09-42AC-B8F9-F07004FE1A23}"/>
              </a:ext>
            </a:extLst>
          </p:cNvPr>
          <p:cNvSpPr>
            <a:spLocks noGrp="1"/>
          </p:cNvSpPr>
          <p:nvPr>
            <p:ph idx="1"/>
          </p:nvPr>
        </p:nvSpPr>
        <p:spPr>
          <a:xfrm>
            <a:off x="457200" y="4419600"/>
            <a:ext cx="8229600" cy="17065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273290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8FB943-1F07-451A-8313-3926197AE0B5}"/>
              </a:ext>
            </a:extLst>
          </p:cNvPr>
          <p:cNvSpPr>
            <a:spLocks noGrp="1"/>
          </p:cNvSpPr>
          <p:nvPr>
            <p:ph type="title"/>
          </p:nvPr>
        </p:nvSpPr>
        <p:spPr>
          <a:xfrm>
            <a:off x="457200" y="1143000"/>
            <a:ext cx="8229600" cy="1143000"/>
          </a:xfrm>
        </p:spPr>
        <p:txBody>
          <a:bodyPr/>
          <a:lstStyle/>
          <a:p>
            <a:pPr eaLnBrk="1" hangingPunct="1"/>
            <a:r>
              <a:rPr lang="en-US" altLang="en-US" sz="7200" dirty="0"/>
              <a:t>Why did I become an ag teacher?</a:t>
            </a:r>
          </a:p>
        </p:txBody>
      </p:sp>
      <p:sp>
        <p:nvSpPr>
          <p:cNvPr id="13315" name="Content Placeholder 2">
            <a:extLst>
              <a:ext uri="{FF2B5EF4-FFF2-40B4-BE49-F238E27FC236}">
                <a16:creationId xmlns:a16="http://schemas.microsoft.com/office/drawing/2014/main" id="{72E74A69-FDC8-4CB1-8BFD-D55182A919B8}"/>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8FB943-1F07-451A-8313-3926197AE0B5}"/>
              </a:ext>
            </a:extLst>
          </p:cNvPr>
          <p:cNvSpPr>
            <a:spLocks noGrp="1"/>
          </p:cNvSpPr>
          <p:nvPr>
            <p:ph type="title"/>
          </p:nvPr>
        </p:nvSpPr>
        <p:spPr>
          <a:xfrm>
            <a:off x="457200" y="1143000"/>
            <a:ext cx="8229600" cy="1143000"/>
          </a:xfrm>
        </p:spPr>
        <p:txBody>
          <a:bodyPr/>
          <a:lstStyle/>
          <a:p>
            <a:pPr eaLnBrk="1" hangingPunct="1"/>
            <a:r>
              <a:rPr lang="en-US" altLang="en-US" sz="7200" dirty="0"/>
              <a:t>Why did I become an ag teacher?</a:t>
            </a:r>
          </a:p>
        </p:txBody>
      </p:sp>
      <p:sp>
        <p:nvSpPr>
          <p:cNvPr id="13315" name="Content Placeholder 2">
            <a:extLst>
              <a:ext uri="{FF2B5EF4-FFF2-40B4-BE49-F238E27FC236}">
                <a16:creationId xmlns:a16="http://schemas.microsoft.com/office/drawing/2014/main" id="{72E74A69-FDC8-4CB1-8BFD-D55182A919B8}"/>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67884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244D-5DA8-44CA-B926-3696DD3F35E8}"/>
              </a:ext>
            </a:extLst>
          </p:cNvPr>
          <p:cNvSpPr>
            <a:spLocks noGrp="1"/>
          </p:cNvSpPr>
          <p:nvPr>
            <p:ph type="title"/>
          </p:nvPr>
        </p:nvSpPr>
        <p:spPr>
          <a:xfrm>
            <a:off x="457200" y="1371600"/>
            <a:ext cx="8229600" cy="1143000"/>
          </a:xfrm>
        </p:spPr>
        <p:txBody>
          <a:bodyPr rtlCol="0">
            <a:noAutofit/>
          </a:bodyPr>
          <a:lstStyle/>
          <a:p>
            <a:pPr eaLnBrk="1" fontAlgn="auto" hangingPunct="1">
              <a:spcAft>
                <a:spcPts val="0"/>
              </a:spcAft>
              <a:defRPr/>
            </a:pPr>
            <a:r>
              <a:rPr lang="en-US" sz="7200" dirty="0"/>
              <a:t>What is the most challenging part of being an ag teacher?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244D-5DA8-44CA-B926-3696DD3F35E8}"/>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What is the most challenging part of being an ag teacher?</a:t>
            </a:r>
          </a:p>
        </p:txBody>
      </p:sp>
      <p:sp>
        <p:nvSpPr>
          <p:cNvPr id="14339" name="Content Placeholder 2">
            <a:extLst>
              <a:ext uri="{FF2B5EF4-FFF2-40B4-BE49-F238E27FC236}">
                <a16:creationId xmlns:a16="http://schemas.microsoft.com/office/drawing/2014/main" id="{EE18E364-B625-47B0-898B-2A5C2DA293B1}"/>
              </a:ext>
            </a:extLst>
          </p:cNvPr>
          <p:cNvSpPr>
            <a:spLocks noGrp="1"/>
          </p:cNvSpPr>
          <p:nvPr>
            <p:ph idx="1"/>
          </p:nvPr>
        </p:nvSpPr>
        <p:spPr>
          <a:xfrm>
            <a:off x="457200" y="3733800"/>
            <a:ext cx="8229600" cy="23923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260879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B2A4-21E7-4BDD-AD93-0EB6C5C68409}"/>
              </a:ext>
            </a:extLst>
          </p:cNvPr>
          <p:cNvSpPr>
            <a:spLocks noGrp="1"/>
          </p:cNvSpPr>
          <p:nvPr>
            <p:ph type="title"/>
          </p:nvPr>
        </p:nvSpPr>
        <p:spPr>
          <a:xfrm>
            <a:off x="457200" y="1371600"/>
            <a:ext cx="8229600" cy="1143000"/>
          </a:xfrm>
        </p:spPr>
        <p:txBody>
          <a:bodyPr rtlCol="0">
            <a:noAutofit/>
          </a:bodyPr>
          <a:lstStyle/>
          <a:p>
            <a:pPr eaLnBrk="1" fontAlgn="auto" hangingPunct="1">
              <a:spcAft>
                <a:spcPts val="0"/>
              </a:spcAft>
              <a:defRPr/>
            </a:pPr>
            <a:r>
              <a:rPr lang="en-US" sz="7200" dirty="0"/>
              <a:t>What is the most rewarding part of being an ag teacher?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B2A4-21E7-4BDD-AD93-0EB6C5C68409}"/>
              </a:ext>
            </a:extLst>
          </p:cNvPr>
          <p:cNvSpPr>
            <a:spLocks noGrp="1"/>
          </p:cNvSpPr>
          <p:nvPr>
            <p:ph type="title"/>
          </p:nvPr>
        </p:nvSpPr>
        <p:spPr>
          <a:xfrm>
            <a:off x="457200" y="1295400"/>
            <a:ext cx="8229600" cy="1143000"/>
          </a:xfrm>
        </p:spPr>
        <p:txBody>
          <a:bodyPr rtlCol="0">
            <a:noAutofit/>
          </a:bodyPr>
          <a:lstStyle/>
          <a:p>
            <a:pPr eaLnBrk="1" fontAlgn="auto" hangingPunct="1">
              <a:spcAft>
                <a:spcPts val="0"/>
              </a:spcAft>
              <a:defRPr/>
            </a:pPr>
            <a:r>
              <a:rPr lang="en-US" sz="7200" dirty="0"/>
              <a:t>What is the most rewarding part of being an ag teacher?</a:t>
            </a:r>
          </a:p>
        </p:txBody>
      </p:sp>
      <p:sp>
        <p:nvSpPr>
          <p:cNvPr id="15363" name="Content Placeholder 2">
            <a:extLst>
              <a:ext uri="{FF2B5EF4-FFF2-40B4-BE49-F238E27FC236}">
                <a16:creationId xmlns:a16="http://schemas.microsoft.com/office/drawing/2014/main" id="{A0A1F361-F2B3-4F56-B7F0-9106101AA327}"/>
              </a:ext>
            </a:extLst>
          </p:cNvPr>
          <p:cNvSpPr>
            <a:spLocks noGrp="1"/>
          </p:cNvSpPr>
          <p:nvPr>
            <p:ph idx="1"/>
          </p:nvPr>
        </p:nvSpPr>
        <p:spPr>
          <a:xfrm>
            <a:off x="457200" y="3886200"/>
            <a:ext cx="8229600" cy="22399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126221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F4AE-E487-4101-B842-3F8DCF11CB5E}"/>
              </a:ext>
            </a:extLst>
          </p:cNvPr>
          <p:cNvSpPr>
            <a:spLocks noGrp="1"/>
          </p:cNvSpPr>
          <p:nvPr>
            <p:ph type="title"/>
          </p:nvPr>
        </p:nvSpPr>
        <p:spPr>
          <a:xfrm>
            <a:off x="457200" y="1828800"/>
            <a:ext cx="8229600" cy="1143000"/>
          </a:xfrm>
        </p:spPr>
        <p:txBody>
          <a:bodyPr rtlCol="0">
            <a:noAutofit/>
          </a:bodyPr>
          <a:lstStyle/>
          <a:p>
            <a:pPr eaLnBrk="1" fontAlgn="auto" hangingPunct="1">
              <a:spcAft>
                <a:spcPts val="0"/>
              </a:spcAft>
              <a:defRPr/>
            </a:pPr>
            <a:r>
              <a:rPr lang="en-US" sz="7200" dirty="0"/>
              <a:t>What is the excuse I hear most often from students?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229D1B9-3C18-4755-A47B-55F5FA517481}"/>
              </a:ext>
            </a:extLst>
          </p:cNvPr>
          <p:cNvSpPr>
            <a:spLocks noGrp="1"/>
          </p:cNvSpPr>
          <p:nvPr>
            <p:ph type="title"/>
          </p:nvPr>
        </p:nvSpPr>
        <p:spPr>
          <a:xfrm>
            <a:off x="428897" y="1066800"/>
            <a:ext cx="8229600" cy="1143000"/>
          </a:xfrm>
        </p:spPr>
        <p:txBody>
          <a:bodyPr/>
          <a:lstStyle/>
          <a:p>
            <a:pPr eaLnBrk="1" hangingPunct="1"/>
            <a:r>
              <a:rPr lang="en-US" altLang="en-US" sz="7200" dirty="0"/>
              <a:t>What is my favorite class to teach?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F4AE-E487-4101-B842-3F8DCF11CB5E}"/>
              </a:ext>
            </a:extLst>
          </p:cNvPr>
          <p:cNvSpPr>
            <a:spLocks noGrp="1"/>
          </p:cNvSpPr>
          <p:nvPr>
            <p:ph type="title"/>
          </p:nvPr>
        </p:nvSpPr>
        <p:spPr>
          <a:xfrm>
            <a:off x="457200" y="1066800"/>
            <a:ext cx="8229600" cy="1143000"/>
          </a:xfrm>
        </p:spPr>
        <p:txBody>
          <a:bodyPr rtlCol="0">
            <a:noAutofit/>
          </a:bodyPr>
          <a:lstStyle/>
          <a:p>
            <a:pPr eaLnBrk="1" fontAlgn="auto" hangingPunct="1">
              <a:spcAft>
                <a:spcPts val="0"/>
              </a:spcAft>
              <a:defRPr/>
            </a:pPr>
            <a:r>
              <a:rPr lang="en-US" sz="7200" dirty="0"/>
              <a:t>What is the excuse I hear most often from students?</a:t>
            </a:r>
          </a:p>
        </p:txBody>
      </p:sp>
      <p:sp>
        <p:nvSpPr>
          <p:cNvPr id="3" name="Content Placeholder 2">
            <a:extLst>
              <a:ext uri="{FF2B5EF4-FFF2-40B4-BE49-F238E27FC236}">
                <a16:creationId xmlns:a16="http://schemas.microsoft.com/office/drawing/2014/main" id="{CA6523BB-7EC0-4CDE-942F-7B172FE3BCA1}"/>
              </a:ext>
            </a:extLst>
          </p:cNvPr>
          <p:cNvSpPr>
            <a:spLocks noGrp="1"/>
          </p:cNvSpPr>
          <p:nvPr>
            <p:ph idx="1"/>
          </p:nvPr>
        </p:nvSpPr>
        <p:spPr/>
        <p:txBody>
          <a:bodyPr/>
          <a:lstStyle/>
          <a:p>
            <a:r>
              <a:rPr lang="en-US" sz="4800" dirty="0"/>
              <a:t>Your answer here</a:t>
            </a:r>
          </a:p>
        </p:txBody>
      </p:sp>
    </p:spTree>
    <p:extLst>
      <p:ext uri="{BB962C8B-B14F-4D97-AF65-F5344CB8AC3E}">
        <p14:creationId xmlns:p14="http://schemas.microsoft.com/office/powerpoint/2010/main" val="2199575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ED6A97F-6FF8-42E6-A006-65C95B732C53}"/>
              </a:ext>
            </a:extLst>
          </p:cNvPr>
          <p:cNvSpPr>
            <a:spLocks noGrp="1"/>
          </p:cNvSpPr>
          <p:nvPr>
            <p:ph type="title"/>
          </p:nvPr>
        </p:nvSpPr>
        <p:spPr>
          <a:xfrm>
            <a:off x="457200" y="1143000"/>
            <a:ext cx="8229600" cy="1143000"/>
          </a:xfrm>
        </p:spPr>
        <p:txBody>
          <a:bodyPr/>
          <a:lstStyle/>
          <a:p>
            <a:pPr eaLnBrk="1" hangingPunct="1"/>
            <a:r>
              <a:rPr lang="en-US" altLang="en-US" sz="7200" dirty="0"/>
              <a:t>My favorite land mammal is the:</a:t>
            </a:r>
          </a:p>
        </p:txBody>
      </p:sp>
      <p:sp>
        <p:nvSpPr>
          <p:cNvPr id="17411" name="Content Placeholder 2">
            <a:extLst>
              <a:ext uri="{FF2B5EF4-FFF2-40B4-BE49-F238E27FC236}">
                <a16:creationId xmlns:a16="http://schemas.microsoft.com/office/drawing/2014/main" id="{E9EB74E5-0A24-41BC-A693-BEC72AEA1373}"/>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ED6A97F-6FF8-42E6-A006-65C95B732C53}"/>
              </a:ext>
            </a:extLst>
          </p:cNvPr>
          <p:cNvSpPr>
            <a:spLocks noGrp="1"/>
          </p:cNvSpPr>
          <p:nvPr>
            <p:ph type="title"/>
          </p:nvPr>
        </p:nvSpPr>
        <p:spPr>
          <a:xfrm>
            <a:off x="457200" y="1143000"/>
            <a:ext cx="8229600" cy="1143000"/>
          </a:xfrm>
        </p:spPr>
        <p:txBody>
          <a:bodyPr/>
          <a:lstStyle/>
          <a:p>
            <a:pPr eaLnBrk="1" hangingPunct="1"/>
            <a:r>
              <a:rPr lang="en-US" altLang="en-US" sz="7200" dirty="0"/>
              <a:t>My favorite land mammal is the:</a:t>
            </a:r>
          </a:p>
        </p:txBody>
      </p:sp>
      <p:sp>
        <p:nvSpPr>
          <p:cNvPr id="17411" name="Content Placeholder 2">
            <a:extLst>
              <a:ext uri="{FF2B5EF4-FFF2-40B4-BE49-F238E27FC236}">
                <a16:creationId xmlns:a16="http://schemas.microsoft.com/office/drawing/2014/main" id="{E9EB74E5-0A24-41BC-A693-BEC72AEA1373}"/>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210560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1828-15A0-42CB-B4D0-ABE9F49C78F7}"/>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If I was not an ag teacher I would most likely be 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1828-15A0-42CB-B4D0-ABE9F49C78F7}"/>
              </a:ext>
            </a:extLst>
          </p:cNvPr>
          <p:cNvSpPr>
            <a:spLocks noGrp="1"/>
          </p:cNvSpPr>
          <p:nvPr>
            <p:ph type="title"/>
          </p:nvPr>
        </p:nvSpPr>
        <p:spPr>
          <a:xfrm>
            <a:off x="457200" y="1524000"/>
            <a:ext cx="8229600" cy="1143000"/>
          </a:xfrm>
        </p:spPr>
        <p:txBody>
          <a:bodyPr rtlCol="0">
            <a:noAutofit/>
          </a:bodyPr>
          <a:lstStyle/>
          <a:p>
            <a:pPr eaLnBrk="1" fontAlgn="auto" hangingPunct="1">
              <a:spcAft>
                <a:spcPts val="0"/>
              </a:spcAft>
              <a:defRPr/>
            </a:pPr>
            <a:r>
              <a:rPr lang="en-US" sz="7200" dirty="0"/>
              <a:t>If I was not an ag teacher I would most likely be a(n):</a:t>
            </a:r>
          </a:p>
        </p:txBody>
      </p:sp>
      <p:sp>
        <p:nvSpPr>
          <p:cNvPr id="18435" name="Content Placeholder 2">
            <a:extLst>
              <a:ext uri="{FF2B5EF4-FFF2-40B4-BE49-F238E27FC236}">
                <a16:creationId xmlns:a16="http://schemas.microsoft.com/office/drawing/2014/main" id="{75BA4040-FC38-458E-8018-7DB54AE6F05E}"/>
              </a:ext>
            </a:extLst>
          </p:cNvPr>
          <p:cNvSpPr>
            <a:spLocks noGrp="1"/>
          </p:cNvSpPr>
          <p:nvPr>
            <p:ph idx="1"/>
          </p:nvPr>
        </p:nvSpPr>
        <p:spPr>
          <a:xfrm>
            <a:off x="457200" y="3886200"/>
            <a:ext cx="8229600" cy="22399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4230325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8F4F21-BA4C-4668-94E0-A4A8FDC530B4}"/>
              </a:ext>
            </a:extLst>
          </p:cNvPr>
          <p:cNvSpPr>
            <a:spLocks noGrp="1"/>
          </p:cNvSpPr>
          <p:nvPr>
            <p:ph type="title"/>
          </p:nvPr>
        </p:nvSpPr>
        <p:spPr>
          <a:xfrm>
            <a:off x="457200" y="1143000"/>
            <a:ext cx="8229600" cy="1143000"/>
          </a:xfrm>
        </p:spPr>
        <p:txBody>
          <a:bodyPr/>
          <a:lstStyle/>
          <a:p>
            <a:pPr eaLnBrk="1" hangingPunct="1"/>
            <a:r>
              <a:rPr lang="en-US" altLang="en-US" sz="7200" dirty="0"/>
              <a:t>My favorite time of day is:</a:t>
            </a:r>
          </a:p>
        </p:txBody>
      </p:sp>
      <p:sp>
        <p:nvSpPr>
          <p:cNvPr id="19459" name="Content Placeholder 2">
            <a:extLst>
              <a:ext uri="{FF2B5EF4-FFF2-40B4-BE49-F238E27FC236}">
                <a16:creationId xmlns:a16="http://schemas.microsoft.com/office/drawing/2014/main" id="{CE41E43C-DAC6-43A2-A915-BBB0B2D8377D}"/>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D8F4F21-BA4C-4668-94E0-A4A8FDC530B4}"/>
              </a:ext>
            </a:extLst>
          </p:cNvPr>
          <p:cNvSpPr>
            <a:spLocks noGrp="1"/>
          </p:cNvSpPr>
          <p:nvPr>
            <p:ph type="title"/>
          </p:nvPr>
        </p:nvSpPr>
        <p:spPr>
          <a:xfrm>
            <a:off x="457200" y="1143000"/>
            <a:ext cx="8229600" cy="1143000"/>
          </a:xfrm>
        </p:spPr>
        <p:txBody>
          <a:bodyPr/>
          <a:lstStyle/>
          <a:p>
            <a:pPr eaLnBrk="1" hangingPunct="1"/>
            <a:r>
              <a:rPr lang="en-US" altLang="en-US" sz="7200" dirty="0"/>
              <a:t>My favorite time of day is:</a:t>
            </a:r>
          </a:p>
        </p:txBody>
      </p:sp>
      <p:sp>
        <p:nvSpPr>
          <p:cNvPr id="19459" name="Content Placeholder 2">
            <a:extLst>
              <a:ext uri="{FF2B5EF4-FFF2-40B4-BE49-F238E27FC236}">
                <a16:creationId xmlns:a16="http://schemas.microsoft.com/office/drawing/2014/main" id="{CE41E43C-DAC6-43A2-A915-BBB0B2D8377D}"/>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4107156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BDB01C-7436-4FE4-AD0C-B20B5742B4F3}"/>
              </a:ext>
            </a:extLst>
          </p:cNvPr>
          <p:cNvSpPr>
            <a:spLocks noGrp="1"/>
          </p:cNvSpPr>
          <p:nvPr>
            <p:ph type="title"/>
          </p:nvPr>
        </p:nvSpPr>
        <p:spPr/>
        <p:txBody>
          <a:bodyPr/>
          <a:lstStyle/>
          <a:p>
            <a:pPr eaLnBrk="1" hangingPunct="1"/>
            <a:r>
              <a:rPr lang="en-US" altLang="en-US" sz="7200" dirty="0"/>
              <a:t>I would rather…</a:t>
            </a:r>
          </a:p>
        </p:txBody>
      </p:sp>
      <p:sp>
        <p:nvSpPr>
          <p:cNvPr id="20483" name="Content Placeholder 2">
            <a:extLst>
              <a:ext uri="{FF2B5EF4-FFF2-40B4-BE49-F238E27FC236}">
                <a16:creationId xmlns:a16="http://schemas.microsoft.com/office/drawing/2014/main" id="{14FDA342-E6E5-4A45-92A7-FEC95879579B}"/>
              </a:ext>
            </a:extLst>
          </p:cNvPr>
          <p:cNvSpPr>
            <a:spLocks noGrp="1"/>
          </p:cNvSpPr>
          <p:nvPr>
            <p:ph idx="1"/>
          </p:nvPr>
        </p:nvSpPr>
        <p:spPr>
          <a:xfrm>
            <a:off x="457200" y="2667000"/>
            <a:ext cx="8229600" cy="2849563"/>
          </a:xfrm>
        </p:spPr>
        <p:txBody>
          <a:bodyPr/>
          <a:lstStyle/>
          <a:p>
            <a:pPr eaLnBrk="1" hangingPunct="1"/>
            <a:r>
              <a:rPr lang="en-US" altLang="en-US" sz="4800" dirty="0"/>
              <a:t>Teach shop all day</a:t>
            </a:r>
          </a:p>
          <a:p>
            <a:pPr eaLnBrk="1" hangingPunct="1"/>
            <a:r>
              <a:rPr lang="en-US" altLang="en-US" sz="4800" dirty="0"/>
              <a:t>OR</a:t>
            </a:r>
          </a:p>
          <a:p>
            <a:pPr eaLnBrk="1" hangingPunct="1"/>
            <a:r>
              <a:rPr lang="en-US" altLang="en-US" sz="4800" dirty="0"/>
              <a:t>Teach landscaping all day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BDB01C-7436-4FE4-AD0C-B20B5742B4F3}"/>
              </a:ext>
            </a:extLst>
          </p:cNvPr>
          <p:cNvSpPr>
            <a:spLocks noGrp="1"/>
          </p:cNvSpPr>
          <p:nvPr>
            <p:ph type="title"/>
          </p:nvPr>
        </p:nvSpPr>
        <p:spPr/>
        <p:txBody>
          <a:bodyPr/>
          <a:lstStyle/>
          <a:p>
            <a:pPr eaLnBrk="1" hangingPunct="1"/>
            <a:r>
              <a:rPr lang="en-US" altLang="en-US" sz="7200" dirty="0"/>
              <a:t>I would rather…</a:t>
            </a:r>
          </a:p>
        </p:txBody>
      </p:sp>
      <p:sp>
        <p:nvSpPr>
          <p:cNvPr id="20483" name="Content Placeholder 2">
            <a:extLst>
              <a:ext uri="{FF2B5EF4-FFF2-40B4-BE49-F238E27FC236}">
                <a16:creationId xmlns:a16="http://schemas.microsoft.com/office/drawing/2014/main" id="{14FDA342-E6E5-4A45-92A7-FEC95879579B}"/>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646915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002-09EB-4408-A00E-5E9D3ED8A920}"/>
              </a:ext>
            </a:extLst>
          </p:cNvPr>
          <p:cNvSpPr>
            <a:spLocks noGrp="1"/>
          </p:cNvSpPr>
          <p:nvPr>
            <p:ph type="title"/>
          </p:nvPr>
        </p:nvSpPr>
        <p:spPr>
          <a:xfrm>
            <a:off x="457200" y="1066800"/>
            <a:ext cx="8229600" cy="1143000"/>
          </a:xfrm>
        </p:spPr>
        <p:txBody>
          <a:bodyPr rtlCol="0">
            <a:noAutofit/>
          </a:bodyPr>
          <a:lstStyle/>
          <a:p>
            <a:pPr eaLnBrk="1" fontAlgn="auto" hangingPunct="1">
              <a:spcAft>
                <a:spcPts val="0"/>
              </a:spcAft>
              <a:defRPr/>
            </a:pPr>
            <a:r>
              <a:rPr lang="en-US" sz="7200" dirty="0"/>
              <a:t>Where did I receive my Ag Education degree?</a:t>
            </a:r>
          </a:p>
        </p:txBody>
      </p:sp>
      <p:sp>
        <p:nvSpPr>
          <p:cNvPr id="21507" name="Content Placeholder 2">
            <a:extLst>
              <a:ext uri="{FF2B5EF4-FFF2-40B4-BE49-F238E27FC236}">
                <a16:creationId xmlns:a16="http://schemas.microsoft.com/office/drawing/2014/main" id="{A123A31E-9EC0-4FB2-8CCC-5A674CB0534C}"/>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229D1B9-3C18-4755-A47B-55F5FA517481}"/>
              </a:ext>
            </a:extLst>
          </p:cNvPr>
          <p:cNvSpPr>
            <a:spLocks noGrp="1"/>
          </p:cNvSpPr>
          <p:nvPr>
            <p:ph type="title"/>
          </p:nvPr>
        </p:nvSpPr>
        <p:spPr>
          <a:xfrm>
            <a:off x="428897" y="1066800"/>
            <a:ext cx="8229600" cy="1143000"/>
          </a:xfrm>
        </p:spPr>
        <p:txBody>
          <a:bodyPr/>
          <a:lstStyle/>
          <a:p>
            <a:pPr eaLnBrk="1" hangingPunct="1"/>
            <a:r>
              <a:rPr lang="en-US" altLang="en-US" sz="7200" dirty="0"/>
              <a:t>What is my favorite class to teach?</a:t>
            </a:r>
          </a:p>
        </p:txBody>
      </p:sp>
      <p:sp>
        <p:nvSpPr>
          <p:cNvPr id="2" name="Content Placeholder 1">
            <a:extLst>
              <a:ext uri="{FF2B5EF4-FFF2-40B4-BE49-F238E27FC236}">
                <a16:creationId xmlns:a16="http://schemas.microsoft.com/office/drawing/2014/main" id="{753E1626-A8FB-483D-AF0A-0B217752B287}"/>
              </a:ext>
            </a:extLst>
          </p:cNvPr>
          <p:cNvSpPr>
            <a:spLocks noGrp="1"/>
          </p:cNvSpPr>
          <p:nvPr>
            <p:ph idx="1"/>
          </p:nvPr>
        </p:nvSpPr>
        <p:spPr>
          <a:xfrm>
            <a:off x="457200" y="3124200"/>
            <a:ext cx="8229600" cy="3001963"/>
          </a:xfrm>
        </p:spPr>
        <p:txBody>
          <a:bodyPr anchor="ctr"/>
          <a:lstStyle/>
          <a:p>
            <a:pPr marL="0" indent="0" algn="ctr">
              <a:buNone/>
            </a:pPr>
            <a:r>
              <a:rPr lang="en-US" sz="4800" dirty="0"/>
              <a:t>Your answer here</a:t>
            </a:r>
          </a:p>
        </p:txBody>
      </p:sp>
    </p:spTree>
    <p:extLst>
      <p:ext uri="{BB962C8B-B14F-4D97-AF65-F5344CB8AC3E}">
        <p14:creationId xmlns:p14="http://schemas.microsoft.com/office/powerpoint/2010/main" val="3050906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002-09EB-4408-A00E-5E9D3ED8A920}"/>
              </a:ext>
            </a:extLst>
          </p:cNvPr>
          <p:cNvSpPr>
            <a:spLocks noGrp="1"/>
          </p:cNvSpPr>
          <p:nvPr>
            <p:ph type="title"/>
          </p:nvPr>
        </p:nvSpPr>
        <p:spPr>
          <a:xfrm>
            <a:off x="457200" y="1143000"/>
            <a:ext cx="8229600" cy="1143000"/>
          </a:xfrm>
        </p:spPr>
        <p:txBody>
          <a:bodyPr rtlCol="0">
            <a:noAutofit/>
          </a:bodyPr>
          <a:lstStyle/>
          <a:p>
            <a:pPr eaLnBrk="1" fontAlgn="auto" hangingPunct="1">
              <a:spcAft>
                <a:spcPts val="0"/>
              </a:spcAft>
              <a:defRPr/>
            </a:pPr>
            <a:r>
              <a:rPr lang="en-US" dirty="0"/>
              <a:t>Where did I receive my Ag Education degree?</a:t>
            </a:r>
          </a:p>
        </p:txBody>
      </p:sp>
      <p:sp>
        <p:nvSpPr>
          <p:cNvPr id="21507" name="Content Placeholder 2">
            <a:extLst>
              <a:ext uri="{FF2B5EF4-FFF2-40B4-BE49-F238E27FC236}">
                <a16:creationId xmlns:a16="http://schemas.microsoft.com/office/drawing/2014/main" id="{A123A31E-9EC0-4FB2-8CCC-5A674CB0534C}"/>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1956189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E693-3BE9-4DD4-964B-C1F06476CAA1}"/>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My favorite parliamentary procedure ability is:</a:t>
            </a:r>
          </a:p>
        </p:txBody>
      </p:sp>
      <p:sp>
        <p:nvSpPr>
          <p:cNvPr id="22531" name="Content Placeholder 2">
            <a:extLst>
              <a:ext uri="{FF2B5EF4-FFF2-40B4-BE49-F238E27FC236}">
                <a16:creationId xmlns:a16="http://schemas.microsoft.com/office/drawing/2014/main" id="{852DC263-AD4E-4360-A763-1DA0DC2B1002}"/>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E693-3BE9-4DD4-964B-C1F06476CAA1}"/>
              </a:ext>
            </a:extLst>
          </p:cNvPr>
          <p:cNvSpPr>
            <a:spLocks noGrp="1"/>
          </p:cNvSpPr>
          <p:nvPr>
            <p:ph type="title"/>
          </p:nvPr>
        </p:nvSpPr>
        <p:spPr>
          <a:xfrm>
            <a:off x="457200" y="1524000"/>
            <a:ext cx="8229600" cy="1143000"/>
          </a:xfrm>
        </p:spPr>
        <p:txBody>
          <a:bodyPr rtlCol="0">
            <a:noAutofit/>
          </a:bodyPr>
          <a:lstStyle/>
          <a:p>
            <a:pPr eaLnBrk="1" fontAlgn="auto" hangingPunct="1">
              <a:spcAft>
                <a:spcPts val="0"/>
              </a:spcAft>
              <a:defRPr/>
            </a:pPr>
            <a:r>
              <a:rPr lang="en-US" sz="7200" dirty="0"/>
              <a:t>My favorite parliamentary procedure ability is:</a:t>
            </a:r>
          </a:p>
        </p:txBody>
      </p:sp>
      <p:sp>
        <p:nvSpPr>
          <p:cNvPr id="22531" name="Content Placeholder 2">
            <a:extLst>
              <a:ext uri="{FF2B5EF4-FFF2-40B4-BE49-F238E27FC236}">
                <a16:creationId xmlns:a16="http://schemas.microsoft.com/office/drawing/2014/main" id="{852DC263-AD4E-4360-A763-1DA0DC2B1002}"/>
              </a:ext>
            </a:extLst>
          </p:cNvPr>
          <p:cNvSpPr>
            <a:spLocks noGrp="1"/>
          </p:cNvSpPr>
          <p:nvPr>
            <p:ph idx="1"/>
          </p:nvPr>
        </p:nvSpPr>
        <p:spPr>
          <a:xfrm>
            <a:off x="457200" y="3810000"/>
            <a:ext cx="8229600" cy="23161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832401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677D8A-6575-4A49-AF9D-03B95E8C6B91}"/>
              </a:ext>
            </a:extLst>
          </p:cNvPr>
          <p:cNvSpPr>
            <a:spLocks noGrp="1"/>
          </p:cNvSpPr>
          <p:nvPr>
            <p:ph type="title"/>
          </p:nvPr>
        </p:nvSpPr>
        <p:spPr>
          <a:xfrm>
            <a:off x="457200" y="1143000"/>
            <a:ext cx="8229600" cy="1143000"/>
          </a:xfrm>
        </p:spPr>
        <p:txBody>
          <a:bodyPr/>
          <a:lstStyle/>
          <a:p>
            <a:pPr eaLnBrk="1" hangingPunct="1"/>
            <a:r>
              <a:rPr lang="en-US" altLang="en-US" sz="7200" dirty="0"/>
              <a:t>My favorite tool in the shop is:</a:t>
            </a:r>
          </a:p>
        </p:txBody>
      </p:sp>
      <p:sp>
        <p:nvSpPr>
          <p:cNvPr id="23555" name="Content Placeholder 2">
            <a:extLst>
              <a:ext uri="{FF2B5EF4-FFF2-40B4-BE49-F238E27FC236}">
                <a16:creationId xmlns:a16="http://schemas.microsoft.com/office/drawing/2014/main" id="{20147BA0-07B0-4399-8CC6-A88DDA6F6462}"/>
              </a:ext>
            </a:extLst>
          </p:cNvPr>
          <p:cNvSpPr>
            <a:spLocks noGrp="1"/>
          </p:cNvSpPr>
          <p:nvPr>
            <p:ph idx="1"/>
          </p:nvPr>
        </p:nvSpPr>
        <p:spPr/>
        <p:txBody>
          <a:bodyPr/>
          <a:lstStyle/>
          <a:p>
            <a:pPr eaLnBrk="1" hangingPunct="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677D8A-6575-4A49-AF9D-03B95E8C6B91}"/>
              </a:ext>
            </a:extLst>
          </p:cNvPr>
          <p:cNvSpPr>
            <a:spLocks noGrp="1"/>
          </p:cNvSpPr>
          <p:nvPr>
            <p:ph type="title"/>
          </p:nvPr>
        </p:nvSpPr>
        <p:spPr>
          <a:xfrm>
            <a:off x="457200" y="1143000"/>
            <a:ext cx="8229600" cy="1143000"/>
          </a:xfrm>
        </p:spPr>
        <p:txBody>
          <a:bodyPr/>
          <a:lstStyle/>
          <a:p>
            <a:pPr eaLnBrk="1" hangingPunct="1"/>
            <a:r>
              <a:rPr lang="en-US" altLang="en-US" sz="7200" dirty="0"/>
              <a:t>My favorite tool in the shop is:</a:t>
            </a:r>
          </a:p>
        </p:txBody>
      </p:sp>
      <p:sp>
        <p:nvSpPr>
          <p:cNvPr id="23555" name="Content Placeholder 2">
            <a:extLst>
              <a:ext uri="{FF2B5EF4-FFF2-40B4-BE49-F238E27FC236}">
                <a16:creationId xmlns:a16="http://schemas.microsoft.com/office/drawing/2014/main" id="{20147BA0-07B0-4399-8CC6-A88DDA6F6462}"/>
              </a:ext>
            </a:extLst>
          </p:cNvPr>
          <p:cNvSpPr>
            <a:spLocks noGrp="1"/>
          </p:cNvSpPr>
          <p:nvPr>
            <p:ph idx="1"/>
          </p:nvPr>
        </p:nvSpPr>
        <p:spPr/>
        <p:txBody>
          <a:bodyPr/>
          <a:lstStyle/>
          <a:p>
            <a:pPr eaLnBrk="1" hangingPunct="1"/>
            <a:r>
              <a:rPr lang="en-US" altLang="en-US" sz="4800" dirty="0"/>
              <a:t>Your answer here</a:t>
            </a:r>
          </a:p>
        </p:txBody>
      </p:sp>
    </p:spTree>
    <p:extLst>
      <p:ext uri="{BB962C8B-B14F-4D97-AF65-F5344CB8AC3E}">
        <p14:creationId xmlns:p14="http://schemas.microsoft.com/office/powerpoint/2010/main" val="24767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4BA8-86D2-49FD-A565-29212A195AD7}"/>
              </a:ext>
            </a:extLst>
          </p:cNvPr>
          <p:cNvSpPr>
            <a:spLocks noGrp="1"/>
          </p:cNvSpPr>
          <p:nvPr>
            <p:ph type="title"/>
          </p:nvPr>
        </p:nvSpPr>
        <p:spPr>
          <a:xfrm>
            <a:off x="457200" y="2590800"/>
            <a:ext cx="8229600" cy="1143000"/>
          </a:xfrm>
        </p:spPr>
        <p:txBody>
          <a:bodyPr rtlCol="0">
            <a:noAutofit/>
          </a:bodyPr>
          <a:lstStyle/>
          <a:p>
            <a:pPr eaLnBrk="1" fontAlgn="auto" hangingPunct="1">
              <a:spcAft>
                <a:spcPts val="0"/>
              </a:spcAft>
              <a:defRPr/>
            </a:pPr>
            <a:r>
              <a:rPr lang="en-US" sz="7200" dirty="0"/>
              <a:t>Feel free to add others here or have the students create questions </a:t>
            </a:r>
          </a:p>
        </p:txBody>
      </p:sp>
    </p:spTree>
    <p:extLst>
      <p:ext uri="{BB962C8B-B14F-4D97-AF65-F5344CB8AC3E}">
        <p14:creationId xmlns:p14="http://schemas.microsoft.com/office/powerpoint/2010/main" val="251654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2010-4C34-46D5-8348-45BB7525D14D}"/>
              </a:ext>
            </a:extLst>
          </p:cNvPr>
          <p:cNvSpPr>
            <a:spLocks noGrp="1"/>
          </p:cNvSpPr>
          <p:nvPr>
            <p:ph type="title"/>
          </p:nvPr>
        </p:nvSpPr>
        <p:spPr>
          <a:xfrm>
            <a:off x="457200" y="1905000"/>
            <a:ext cx="8229600" cy="1143000"/>
          </a:xfrm>
        </p:spPr>
        <p:txBody>
          <a:bodyPr rtlCol="0">
            <a:noAutofit/>
          </a:bodyPr>
          <a:lstStyle/>
          <a:p>
            <a:pPr eaLnBrk="1" fontAlgn="auto" hangingPunct="1">
              <a:spcAft>
                <a:spcPts val="0"/>
              </a:spcAft>
              <a:defRPr/>
            </a:pPr>
            <a:r>
              <a:rPr lang="en-US" sz="7200" dirty="0"/>
              <a:t>How many hours a week do I work on average as the ag teacher?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2010-4C34-46D5-8348-45BB7525D14D}"/>
              </a:ext>
            </a:extLst>
          </p:cNvPr>
          <p:cNvSpPr>
            <a:spLocks noGrp="1"/>
          </p:cNvSpPr>
          <p:nvPr>
            <p:ph type="title"/>
          </p:nvPr>
        </p:nvSpPr>
        <p:spPr>
          <a:xfrm>
            <a:off x="457200" y="1905000"/>
            <a:ext cx="8229600" cy="1143000"/>
          </a:xfrm>
        </p:spPr>
        <p:txBody>
          <a:bodyPr rtlCol="0">
            <a:noAutofit/>
          </a:bodyPr>
          <a:lstStyle/>
          <a:p>
            <a:pPr eaLnBrk="1" fontAlgn="auto" hangingPunct="1">
              <a:spcAft>
                <a:spcPts val="0"/>
              </a:spcAft>
              <a:defRPr/>
            </a:pPr>
            <a:r>
              <a:rPr lang="en-US" sz="7200" dirty="0"/>
              <a:t>How many hours a week do I work on average as the ag teacher?</a:t>
            </a:r>
          </a:p>
        </p:txBody>
      </p:sp>
      <p:sp>
        <p:nvSpPr>
          <p:cNvPr id="4099" name="Content Placeholder 2">
            <a:extLst>
              <a:ext uri="{FF2B5EF4-FFF2-40B4-BE49-F238E27FC236}">
                <a16:creationId xmlns:a16="http://schemas.microsoft.com/office/drawing/2014/main" id="{F0F11595-DD24-45F9-8998-871A96EDDBC8}"/>
              </a:ext>
            </a:extLst>
          </p:cNvPr>
          <p:cNvSpPr>
            <a:spLocks noGrp="1"/>
          </p:cNvSpPr>
          <p:nvPr>
            <p:ph idx="1"/>
          </p:nvPr>
        </p:nvSpPr>
        <p:spPr>
          <a:xfrm>
            <a:off x="457200" y="4800600"/>
            <a:ext cx="8229600" cy="13255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9993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72DE-8D28-4D92-8243-13378AE61EF8}"/>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What is my favorite thing about being an ag teacher?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72DE-8D28-4D92-8243-13378AE61EF8}"/>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000" dirty="0"/>
              <a:t>What is my favorite thing about being an ag teacher?</a:t>
            </a:r>
          </a:p>
        </p:txBody>
      </p:sp>
      <p:sp>
        <p:nvSpPr>
          <p:cNvPr id="5123" name="Content Placeholder 2">
            <a:extLst>
              <a:ext uri="{FF2B5EF4-FFF2-40B4-BE49-F238E27FC236}">
                <a16:creationId xmlns:a16="http://schemas.microsoft.com/office/drawing/2014/main" id="{A421F8C1-89E7-4F13-B009-9706B71CCF1D}"/>
              </a:ext>
            </a:extLst>
          </p:cNvPr>
          <p:cNvSpPr>
            <a:spLocks noGrp="1"/>
          </p:cNvSpPr>
          <p:nvPr>
            <p:ph idx="1"/>
          </p:nvPr>
        </p:nvSpPr>
        <p:spPr>
          <a:xfrm>
            <a:off x="457200" y="3962400"/>
            <a:ext cx="8229600" cy="2163763"/>
          </a:xfrm>
        </p:spPr>
        <p:txBody>
          <a:bodyPr/>
          <a:lstStyle/>
          <a:p>
            <a:pPr eaLnBrk="1" hangingPunct="1"/>
            <a:r>
              <a:rPr lang="en-US" altLang="en-US" sz="4800" dirty="0"/>
              <a:t>Your answer here</a:t>
            </a:r>
          </a:p>
        </p:txBody>
      </p:sp>
    </p:spTree>
    <p:extLst>
      <p:ext uri="{BB962C8B-B14F-4D97-AF65-F5344CB8AC3E}">
        <p14:creationId xmlns:p14="http://schemas.microsoft.com/office/powerpoint/2010/main" val="198278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1E5C-92EB-46F4-A083-08866A289852}"/>
              </a:ext>
            </a:extLst>
          </p:cNvPr>
          <p:cNvSpPr>
            <a:spLocks noGrp="1"/>
          </p:cNvSpPr>
          <p:nvPr>
            <p:ph type="title"/>
          </p:nvPr>
        </p:nvSpPr>
        <p:spPr>
          <a:xfrm>
            <a:off x="457200" y="1447800"/>
            <a:ext cx="8229600" cy="1143000"/>
          </a:xfrm>
        </p:spPr>
        <p:txBody>
          <a:bodyPr rtlCol="0">
            <a:noAutofit/>
          </a:bodyPr>
          <a:lstStyle/>
          <a:p>
            <a:pPr eaLnBrk="1" fontAlgn="auto" hangingPunct="1">
              <a:spcAft>
                <a:spcPts val="0"/>
              </a:spcAft>
              <a:defRPr/>
            </a:pPr>
            <a:r>
              <a:rPr lang="en-US" sz="7200" dirty="0"/>
              <a:t>How would I describe being an ag teacher in one 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663</Words>
  <Application>Microsoft Office PowerPoint</Application>
  <PresentationFormat>On-screen Show (4:3)</PresentationFormat>
  <Paragraphs>122</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Aneska Kids Personal Use</vt:lpstr>
      <vt:lpstr>Arial</vt:lpstr>
      <vt:lpstr>Bubble Shine</vt:lpstr>
      <vt:lpstr>Calibri</vt:lpstr>
      <vt:lpstr>Cambria</vt:lpstr>
      <vt:lpstr>KG Neatly Printed</vt:lpstr>
      <vt:lpstr>Office Theme</vt:lpstr>
      <vt:lpstr>Think Like Your Ag Teacher</vt:lpstr>
      <vt:lpstr>Think Like Your Ag Teacher</vt:lpstr>
      <vt:lpstr>What is my favorite class to teach?</vt:lpstr>
      <vt:lpstr>What is my favorite class to teach?</vt:lpstr>
      <vt:lpstr>How many hours a week do I work on average as the ag teacher?</vt:lpstr>
      <vt:lpstr>How many hours a week do I work on average as the ag teacher?</vt:lpstr>
      <vt:lpstr>What is my favorite thing about being an ag teacher?</vt:lpstr>
      <vt:lpstr>What is my favorite thing about being an ag teacher?</vt:lpstr>
      <vt:lpstr>How would I describe being an ag teacher in one word?</vt:lpstr>
      <vt:lpstr>How would I describe being an ag teacher in one word?</vt:lpstr>
      <vt:lpstr>If the school were on fire I would </vt:lpstr>
      <vt:lpstr>PowerPoint Presentation</vt:lpstr>
      <vt:lpstr>How many SAE visits do I perform each year?</vt:lpstr>
      <vt:lpstr>How many SAE visits do I perform each year?</vt:lpstr>
      <vt:lpstr>My favorite FFA CDE is:</vt:lpstr>
      <vt:lpstr>My favorite FFA CDE is:</vt:lpstr>
      <vt:lpstr>On a typical day I arrive at school around:</vt:lpstr>
      <vt:lpstr>On a typical day I arrive at school around:</vt:lpstr>
      <vt:lpstr>What is my biggest pet peeve?</vt:lpstr>
      <vt:lpstr>What is my biggest pet peeve?</vt:lpstr>
      <vt:lpstr>What is the number one thing students forget to bring to class each day?</vt:lpstr>
      <vt:lpstr>What is the number one thing students forget to bring to class each day?</vt:lpstr>
      <vt:lpstr>Why did I become an ag teacher?</vt:lpstr>
      <vt:lpstr>Why did I become an ag teacher?</vt:lpstr>
      <vt:lpstr>What is the most challenging part of being an ag teacher?</vt:lpstr>
      <vt:lpstr>What is the most challenging part of being an ag teacher?</vt:lpstr>
      <vt:lpstr>What is the most rewarding part of being an ag teacher?</vt:lpstr>
      <vt:lpstr>What is the most rewarding part of being an ag teacher?</vt:lpstr>
      <vt:lpstr>What is the excuse I hear most often from students?</vt:lpstr>
      <vt:lpstr>What is the excuse I hear most often from students?</vt:lpstr>
      <vt:lpstr>My favorite land mammal is the:</vt:lpstr>
      <vt:lpstr>My favorite land mammal is the:</vt:lpstr>
      <vt:lpstr>If I was not an ag teacher I would most likely be a(n):</vt:lpstr>
      <vt:lpstr>If I was not an ag teacher I would most likely be a(n):</vt:lpstr>
      <vt:lpstr>My favorite time of day is:</vt:lpstr>
      <vt:lpstr>My favorite time of day is:</vt:lpstr>
      <vt:lpstr>I would rather…</vt:lpstr>
      <vt:lpstr>I would rather…</vt:lpstr>
      <vt:lpstr>Where did I receive my Ag Education degree?</vt:lpstr>
      <vt:lpstr>Where did I receive my Ag Education degree?</vt:lpstr>
      <vt:lpstr>My favorite parliamentary procedure ability is:</vt:lpstr>
      <vt:lpstr>My favorite parliamentary procedure ability is:</vt:lpstr>
      <vt:lpstr>My favorite tool in the shop is:</vt:lpstr>
      <vt:lpstr>My favorite tool in the shop is:</vt:lpstr>
      <vt:lpstr>Feel free to add others here or have the students create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Like Your Ag Teacher</dc:title>
  <dc:creator>Preferred Customer</dc:creator>
  <cp:lastModifiedBy>Hannah Elrick</cp:lastModifiedBy>
  <cp:revision>9</cp:revision>
  <dcterms:created xsi:type="dcterms:W3CDTF">2010-01-11T17:54:00Z</dcterms:created>
  <dcterms:modified xsi:type="dcterms:W3CDTF">2022-08-08T15:51:29Z</dcterms:modified>
</cp:coreProperties>
</file>