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D4F4-8F8D-4FF7-B777-9BF2DFCA3F7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DE38-4F5C-4FE3-ADA5-BBABC6911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D4F4-8F8D-4FF7-B777-9BF2DFCA3F7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DE38-4F5C-4FE3-ADA5-BBABC6911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D4F4-8F8D-4FF7-B777-9BF2DFCA3F7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DE38-4F5C-4FE3-ADA5-BBABC6911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D4F4-8F8D-4FF7-B777-9BF2DFCA3F7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DE38-4F5C-4FE3-ADA5-BBABC6911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D4F4-8F8D-4FF7-B777-9BF2DFCA3F7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DE38-4F5C-4FE3-ADA5-BBABC6911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D4F4-8F8D-4FF7-B777-9BF2DFCA3F7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DE38-4F5C-4FE3-ADA5-BBABC6911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D4F4-8F8D-4FF7-B777-9BF2DFCA3F7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DE38-4F5C-4FE3-ADA5-BBABC6911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D4F4-8F8D-4FF7-B777-9BF2DFCA3F7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DE38-4F5C-4FE3-ADA5-BBABC6911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D4F4-8F8D-4FF7-B777-9BF2DFCA3F7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DE38-4F5C-4FE3-ADA5-BBABC6911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D4F4-8F8D-4FF7-B777-9BF2DFCA3F7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DE38-4F5C-4FE3-ADA5-BBABC6911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D4F4-8F8D-4FF7-B777-9BF2DFCA3F7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DE38-4F5C-4FE3-ADA5-BBABC6911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0D4F4-8F8D-4FF7-B777-9BF2DFCA3F7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FDE38-4F5C-4FE3-ADA5-BBABC6911A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70926_105044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83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Wax Flower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05356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219200"/>
            <a:ext cx="173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Chrysanthemum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05434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43000"/>
            <a:ext cx="127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Alstromeria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05456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219200"/>
            <a:ext cx="63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05520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Jade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05551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905000"/>
            <a:ext cx="11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Carnation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05629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676400"/>
            <a:ext cx="136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Curly Willow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05656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676400"/>
            <a:ext cx="110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Aspidistra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05720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676400"/>
            <a:ext cx="688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Stock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058063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676400"/>
            <a:ext cx="119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Eucalyptus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05826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524000"/>
            <a:ext cx="1346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Pittosporum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050547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06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Solidago</a:t>
            </a:r>
            <a:r>
              <a:rPr lang="en-US" dirty="0"/>
              <a:t> (Goldenrod)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10454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524000"/>
            <a:ext cx="146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Baby’s Breath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114363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29540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Plumosus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11447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371600"/>
            <a:ext cx="177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Leather leaf Fern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11719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295400"/>
            <a:ext cx="176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Hypericum</a:t>
            </a:r>
            <a:r>
              <a:rPr lang="en-US" dirty="0"/>
              <a:t> Berry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12246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219200"/>
            <a:ext cx="130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Snapdragon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12304165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219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Nosegay Holder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05103657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990600"/>
            <a:ext cx="128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Spray Roses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05125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990600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Delphinium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05133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85800"/>
            <a:ext cx="1498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Gerbera Daisy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05144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838200"/>
            <a:ext cx="11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Hydrangea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05206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73668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Queen Anne Lace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05244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99060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Ruscus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926_105316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86" y="0"/>
            <a:ext cx="51424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295400"/>
            <a:ext cx="113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Sunflower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39</Words>
  <Application>Microsoft Office PowerPoint</Application>
  <PresentationFormat>On-screen Show (4:3)</PresentationFormat>
  <Paragraphs>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South Region Ag Education</dc:creator>
  <cp:lastModifiedBy>Trisha Lastly</cp:lastModifiedBy>
  <cp:revision>3</cp:revision>
  <dcterms:created xsi:type="dcterms:W3CDTF">2017-10-02T15:08:09Z</dcterms:created>
  <dcterms:modified xsi:type="dcterms:W3CDTF">2017-10-02T16:13:54Z</dcterms:modified>
</cp:coreProperties>
</file>