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>
        <p:scale>
          <a:sx n="80" d="100"/>
          <a:sy n="80" d="100"/>
        </p:scale>
        <p:origin x="-91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9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3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303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33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97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7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17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1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4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5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2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3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3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1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10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Floriculture Tools and Materials 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Study 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Ground</a:t>
            </a:r>
            <a:br>
              <a:rPr lang="en-US" sz="7200" dirty="0"/>
            </a:br>
            <a:r>
              <a:rPr lang="en-US" sz="7200" dirty="0"/>
              <a:t> Limestone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Hose-end</a:t>
            </a:r>
            <a:br>
              <a:rPr lang="en-US" sz="7200" dirty="0"/>
            </a:br>
            <a:r>
              <a:rPr lang="en-US" sz="7200" dirty="0"/>
              <a:t>Repair</a:t>
            </a:r>
            <a:br>
              <a:rPr lang="en-US" sz="7200" dirty="0"/>
            </a:br>
            <a:r>
              <a:rPr lang="en-US" sz="7200" dirty="0"/>
              <a:t>Fitting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0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Hose-end</a:t>
            </a:r>
            <a:br>
              <a:rPr lang="en-US" dirty="0"/>
            </a:br>
            <a:r>
              <a:rPr lang="en-US" dirty="0"/>
              <a:t>Sprayer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960D756-A5F6-491D-9655-9075A32251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8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Hose-end</a:t>
            </a:r>
            <a:br>
              <a:rPr lang="en-US" sz="7200" dirty="0"/>
            </a:br>
            <a:r>
              <a:rPr lang="en-US" sz="7200" dirty="0"/>
              <a:t>Washer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Hose</a:t>
            </a:r>
            <a:br>
              <a:rPr lang="en-US" sz="6600" dirty="0"/>
            </a:br>
            <a:r>
              <a:rPr lang="en-US" sz="6600" dirty="0"/>
              <a:t>Repair</a:t>
            </a:r>
            <a:br>
              <a:rPr lang="en-US" sz="6600" dirty="0"/>
            </a:br>
            <a:r>
              <a:rPr lang="en-US" sz="6600" dirty="0"/>
              <a:t>Coupling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Impulse </a:t>
            </a:r>
            <a:br>
              <a:rPr lang="en-US" sz="7200" dirty="0"/>
            </a:br>
            <a:r>
              <a:rPr lang="en-US" sz="7200" dirty="0"/>
              <a:t>Sprinkler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Mist Nozzle </a:t>
            </a:r>
            <a:br>
              <a:rPr lang="en-US" sz="6600" dirty="0"/>
            </a:br>
            <a:r>
              <a:rPr lang="en-US" sz="6600" dirty="0"/>
              <a:t>(Mist Bed)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9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Peat Moss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Perlite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Polyethylene</a:t>
            </a:r>
            <a:br>
              <a:rPr lang="en-US" sz="7200" dirty="0"/>
            </a:br>
            <a:r>
              <a:rPr lang="en-US" sz="7200" dirty="0"/>
              <a:t>Film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Bypass Pruner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Polyethylene</a:t>
            </a:r>
            <a:br>
              <a:rPr lang="en-US" sz="7200" dirty="0"/>
            </a:br>
            <a:r>
              <a:rPr lang="en-US" sz="7200" dirty="0"/>
              <a:t>Pipe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Resin-Coated</a:t>
            </a:r>
            <a:br>
              <a:rPr lang="en-US" sz="6600" dirty="0"/>
            </a:br>
            <a:r>
              <a:rPr lang="en-US" sz="6600" dirty="0"/>
              <a:t>Fertilizer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6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Respirator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2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Safety </a:t>
            </a:r>
            <a:br>
              <a:rPr lang="en-US" sz="7200" dirty="0"/>
            </a:br>
            <a:r>
              <a:rPr lang="en-US" sz="7200" dirty="0"/>
              <a:t>Goggles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Sand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Shade</a:t>
            </a:r>
            <a:br>
              <a:rPr lang="en-US" sz="7200" dirty="0"/>
            </a:br>
            <a:r>
              <a:rPr lang="en-US" sz="7200" dirty="0"/>
              <a:t>Fabric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Sheet Moss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Siphon </a:t>
            </a:r>
            <a:br>
              <a:rPr lang="en-US" sz="6600" dirty="0"/>
            </a:br>
            <a:r>
              <a:rPr lang="en-US" sz="6600" dirty="0"/>
              <a:t>Proportioner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sp>
        <p:nvSpPr>
          <p:cNvPr id="3" name="AutoShape 2" descr="Image result for hozon siphon mix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964" y="3171825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0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418"/>
            <a:ext cx="9404723" cy="1400530"/>
          </a:xfrm>
        </p:spPr>
        <p:txBody>
          <a:bodyPr/>
          <a:lstStyle/>
          <a:p>
            <a:r>
              <a:rPr lang="en-US" sz="5400" dirty="0"/>
              <a:t>Sphagnum</a:t>
            </a:r>
            <a:br>
              <a:rPr lang="en-US" sz="5400" dirty="0"/>
            </a:br>
            <a:r>
              <a:rPr lang="en-US" sz="5400" dirty="0"/>
              <a:t>Moss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700" y="0"/>
            <a:ext cx="8242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27" y="297075"/>
            <a:ext cx="9404723" cy="1400530"/>
          </a:xfrm>
        </p:spPr>
        <p:txBody>
          <a:bodyPr/>
          <a:lstStyle/>
          <a:p>
            <a:r>
              <a:rPr lang="en-US" dirty="0"/>
              <a:t>Spray Suit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9118DC9-D9E0-435C-9C5C-AE2701FD4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478" y="1"/>
            <a:ext cx="3485521" cy="3429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5262BC-2E72-4C95-9267-EE9B6EFA3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161" y="2993682"/>
            <a:ext cx="3864317" cy="386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Bark Medium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Styrofoam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1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Tape </a:t>
            </a:r>
            <a:br>
              <a:rPr lang="en-US" sz="7200" dirty="0"/>
            </a:br>
            <a:r>
              <a:rPr lang="en-US" sz="7200" dirty="0"/>
              <a:t>Measure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Irrigation </a:t>
            </a:r>
            <a:br>
              <a:rPr lang="en-US" sz="7200" dirty="0"/>
            </a:br>
            <a:r>
              <a:rPr lang="en-US" sz="7200" dirty="0"/>
              <a:t>Timer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28918"/>
            <a:ext cx="9404723" cy="1400530"/>
          </a:xfrm>
        </p:spPr>
        <p:txBody>
          <a:bodyPr/>
          <a:lstStyle/>
          <a:p>
            <a:r>
              <a:rPr lang="en-US" sz="7200" dirty="0"/>
              <a:t>Vermiculite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4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Water</a:t>
            </a:r>
            <a:br>
              <a:rPr lang="en-US" sz="7200" dirty="0"/>
            </a:br>
            <a:r>
              <a:rPr lang="en-US" sz="7200" dirty="0"/>
              <a:t> Breaker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5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Waterproof</a:t>
            </a:r>
            <a:br>
              <a:rPr lang="en-US" sz="7200" dirty="0"/>
            </a:br>
            <a:r>
              <a:rPr lang="en-US" sz="7200" dirty="0"/>
              <a:t>Tape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Compressed</a:t>
            </a:r>
            <a:br>
              <a:rPr lang="en-US" sz="7200" dirty="0"/>
            </a:br>
            <a:r>
              <a:rPr lang="en-US" sz="7200" dirty="0"/>
              <a:t>Air </a:t>
            </a:r>
            <a:br>
              <a:rPr lang="en-US" sz="7200" dirty="0"/>
            </a:br>
            <a:r>
              <a:rPr lang="en-US" sz="7200" dirty="0"/>
              <a:t>Sprayer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Designer </a:t>
            </a:r>
            <a:br>
              <a:rPr lang="en-US" sz="7200" dirty="0"/>
            </a:br>
            <a:r>
              <a:rPr lang="en-US" sz="7200" dirty="0"/>
              <a:t>Bowl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Dry Foam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4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Floral Foam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3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Glue Gun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Granular </a:t>
            </a:r>
            <a:br>
              <a:rPr lang="en-US" sz="7200" dirty="0"/>
            </a:br>
            <a:r>
              <a:rPr lang="en-US" sz="7200" dirty="0"/>
              <a:t>Fertilizer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</TotalTime>
  <Words>50</Words>
  <Application>Microsoft Office PowerPoint</Application>
  <PresentationFormat>Custom</PresentationFormat>
  <Paragraphs>36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Ion</vt:lpstr>
      <vt:lpstr>Floriculture Tools and Materials ID</vt:lpstr>
      <vt:lpstr>Bypass Pruner</vt:lpstr>
      <vt:lpstr>Bark Medium</vt:lpstr>
      <vt:lpstr>Compressed Air  Sprayer</vt:lpstr>
      <vt:lpstr>Designer  Bowl</vt:lpstr>
      <vt:lpstr>Dry Foam</vt:lpstr>
      <vt:lpstr>Floral Foam</vt:lpstr>
      <vt:lpstr>Glue Gun </vt:lpstr>
      <vt:lpstr>Granular  Fertilizer</vt:lpstr>
      <vt:lpstr>Ground  Limestone</vt:lpstr>
      <vt:lpstr>Hose-end Repair Fitting</vt:lpstr>
      <vt:lpstr>Hose-end Sprayer</vt:lpstr>
      <vt:lpstr>Hose-end Washer</vt:lpstr>
      <vt:lpstr>Hose Repair Coupling</vt:lpstr>
      <vt:lpstr>Impulse  Sprinkler</vt:lpstr>
      <vt:lpstr>Mist Nozzle  (Mist Bed)</vt:lpstr>
      <vt:lpstr>Peat Moss</vt:lpstr>
      <vt:lpstr>Perlite</vt:lpstr>
      <vt:lpstr>Polyethylene Film</vt:lpstr>
      <vt:lpstr>Polyethylene Pipe</vt:lpstr>
      <vt:lpstr>Resin-Coated Fertilizer</vt:lpstr>
      <vt:lpstr>Respirator</vt:lpstr>
      <vt:lpstr>Safety  Goggles</vt:lpstr>
      <vt:lpstr>Sand</vt:lpstr>
      <vt:lpstr>Shade Fabric</vt:lpstr>
      <vt:lpstr>Sheet Moss</vt:lpstr>
      <vt:lpstr>Siphon  Proportioner</vt:lpstr>
      <vt:lpstr>Sphagnum Moss</vt:lpstr>
      <vt:lpstr>Spray Suit</vt:lpstr>
      <vt:lpstr>Styrofoam</vt:lpstr>
      <vt:lpstr>Tape  Measure</vt:lpstr>
      <vt:lpstr>Irrigation  Timer</vt:lpstr>
      <vt:lpstr>Vermiculite</vt:lpstr>
      <vt:lpstr>Water  Breaker</vt:lpstr>
      <vt:lpstr>Waterproof Tape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Horticulture Tools and Materials ID</dc:title>
  <dc:creator>Katie Royal</dc:creator>
  <cp:lastModifiedBy>Melissa Riley</cp:lastModifiedBy>
  <cp:revision>6</cp:revision>
  <dcterms:created xsi:type="dcterms:W3CDTF">2017-02-08T14:58:49Z</dcterms:created>
  <dcterms:modified xsi:type="dcterms:W3CDTF">2017-11-17T17:34:56Z</dcterms:modified>
</cp:coreProperties>
</file>