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81" r:id="rId4"/>
    <p:sldId id="279" r:id="rId5"/>
    <p:sldId id="280" r:id="rId6"/>
    <p:sldId id="257" r:id="rId7"/>
    <p:sldId id="258" r:id="rId8"/>
    <p:sldId id="259" r:id="rId9"/>
    <p:sldId id="260" r:id="rId10"/>
    <p:sldId id="271" r:id="rId11"/>
    <p:sldId id="261" r:id="rId12"/>
    <p:sldId id="262" r:id="rId13"/>
    <p:sldId id="263" r:id="rId14"/>
    <p:sldId id="264" r:id="rId15"/>
    <p:sldId id="265" r:id="rId16"/>
    <p:sldId id="266" r:id="rId17"/>
    <p:sldId id="272" r:id="rId18"/>
    <p:sldId id="273" r:id="rId19"/>
    <p:sldId id="268" r:id="rId20"/>
    <p:sldId id="269" r:id="rId21"/>
    <p:sldId id="267" r:id="rId22"/>
    <p:sldId id="270" r:id="rId23"/>
    <p:sldId id="274" r:id="rId24"/>
    <p:sldId id="276" r:id="rId25"/>
    <p:sldId id="275" r:id="rId26"/>
    <p:sldId id="27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Jump" userId="02256203-e81c-4db4-a576-0e71a21e07fd" providerId="ADAL" clId="{D45EB2DC-49C9-4FBE-98F4-E7A811F8B067}"/>
    <pc:docChg chg="modSld">
      <pc:chgData name="Kevin Jump" userId="02256203-e81c-4db4-a576-0e71a21e07fd" providerId="ADAL" clId="{D45EB2DC-49C9-4FBE-98F4-E7A811F8B067}" dt="2020-06-11T13:44:09.215" v="0" actId="1076"/>
      <pc:docMkLst>
        <pc:docMk/>
      </pc:docMkLst>
      <pc:sldChg chg="modSp mod">
        <pc:chgData name="Kevin Jump" userId="02256203-e81c-4db4-a576-0e71a21e07fd" providerId="ADAL" clId="{D45EB2DC-49C9-4FBE-98F4-E7A811F8B067}" dt="2020-06-11T13:44:09.215" v="0" actId="1076"/>
        <pc:sldMkLst>
          <pc:docMk/>
          <pc:sldMk cId="2972914980" sldId="257"/>
        </pc:sldMkLst>
        <pc:grpChg chg="mod">
          <ac:chgData name="Kevin Jump" userId="02256203-e81c-4db4-a576-0e71a21e07fd" providerId="ADAL" clId="{D45EB2DC-49C9-4FBE-98F4-E7A811F8B067}" dt="2020-06-11T13:44:09.215" v="0" actId="1076"/>
          <ac:grpSpMkLst>
            <pc:docMk/>
            <pc:sldMk cId="2972914980" sldId="257"/>
            <ac:grpSpMk id="26" creationId="{AC581437-4AEB-468E-A0C3-2C224C5328CE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5868E-6445-40DE-898F-3EF75B1AF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75D58E-9DB3-4A06-A938-542E2487F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3677A-1828-411C-AF9B-48DA9BE3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3C996-809F-4742-8242-EC25CF150A4A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5D4ED-164F-466F-A2B6-B93B53D1C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4FDA5-7011-4349-90D5-A2443BA9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B981-D3D9-4D8D-A035-44C15D392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17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6827E-C364-4495-87C1-DF3573DAD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97A7ED-EF75-4B40-9D66-73EC7E3B15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7ED3A-3B1F-4D26-990B-351D1D3F2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3C996-809F-4742-8242-EC25CF150A4A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A912E-CDD9-429A-A11D-71AFC8116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62425-AAEE-49BD-BE8C-4EB27EE85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B981-D3D9-4D8D-A035-44C15D392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15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609B7B-6050-48CC-888C-B2DFED21E8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3DB5CC-E003-45C3-B9DC-E5726B4A9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2E264-1BA1-4F0B-978A-0E7D9B272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3C996-809F-4742-8242-EC25CF150A4A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B6FB5-ED11-410E-9F50-AEF4A4972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87B51-FA16-4C69-AA0D-97356A2BA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B981-D3D9-4D8D-A035-44C15D392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58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59E23-627F-4C96-A5C0-C7FFA85C7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48EF4-7AF9-4C5C-BB76-A138D7C7A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F9A3F-E106-4ECA-B0B2-29F962F01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3C996-809F-4742-8242-EC25CF150A4A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A0917-21A9-4B5C-AF84-C0069D455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3F9A3-0CC6-4D14-B4F5-B3809397B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B981-D3D9-4D8D-A035-44C15D392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6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36D68-C12F-4A5E-AC04-EFB2B35B0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0B6404-1EC6-4855-A99E-D3A998B8E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91C81-0426-4221-A795-FF1CBA993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3C996-809F-4742-8242-EC25CF150A4A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C0689-88D9-4725-82C8-3437FA185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AF208-CC38-4B8C-BE91-28DB2456B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B981-D3D9-4D8D-A035-44C15D392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6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50D03-E39C-46C7-9A0F-F169CF308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672EE-4CFA-4BF6-911B-618BEC2441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B72649-94E3-4C6C-AA55-537BAA336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0D6F28-B675-427E-BA58-761DB3492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3C996-809F-4742-8242-EC25CF150A4A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73B4-F8A9-462E-8446-A5A476E15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C1FDB-5FC9-4948-9B0B-D348F848B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B981-D3D9-4D8D-A035-44C15D392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2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7D885-A4F9-46E8-82F0-0FE26EC30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2D30F5-70C3-4B71-A613-C6EE39AF8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0C8BC1-7294-47B4-B351-DF6D1D5BB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5C5204-AAA9-4C7B-BBE5-0C7839DE3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3CFB4C-35D4-452E-9A7E-0A08B0C3EB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57320F-3532-4775-A90B-C3F33432D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3C996-809F-4742-8242-EC25CF150A4A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05A457-DA0C-474E-97CB-5F0EE3B8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7EBA7C-E1D9-4C80-B97C-B81C0D140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B981-D3D9-4D8D-A035-44C15D392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4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8E2E8-3B72-4DD5-B1BA-C35AE36B2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839DAB-1569-426C-9465-34F36F381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3C996-809F-4742-8242-EC25CF150A4A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1CA89-AD30-4938-8917-E2A3A0062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603F5-87FA-441C-BF3E-BB0FE10E4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B981-D3D9-4D8D-A035-44C15D392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0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9CE409-3700-4FCE-BC9C-261E7C2C8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3C996-809F-4742-8242-EC25CF150A4A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109521-21D5-40CB-9C6A-1DE95F71D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7B7284-6EEA-44A9-892F-8D16361C9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B981-D3D9-4D8D-A035-44C15D392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78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1DC60-399D-41FD-9740-8AF2DEC72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D81A1-3CAA-49BB-8914-0E9E0ADD6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3A41B3-2E52-4653-B50C-4365CFB1B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D56E78-6C8A-4E90-99CE-2EC305003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3C996-809F-4742-8242-EC25CF150A4A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C11D1C-71BF-452F-A0EC-4B9BCCD8A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FAAB38-0678-4399-AD43-B1B1FBDC9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B981-D3D9-4D8D-A035-44C15D392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2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145EF-6C0B-4BA4-8001-BCCCC1951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8D1548-4103-44C3-8DA0-B87411C1E1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AEC38E-4089-4895-B90B-296757B8C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42283C-1A66-4801-9578-D535CFA1F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3C996-809F-4742-8242-EC25CF150A4A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708B75-74A4-44C4-B67A-089A8F19B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726B03-0EAC-434E-93F1-1D36C7051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B981-D3D9-4D8D-A035-44C15D392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7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0C1088-25AC-4202-B87B-27830188C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5DAF0-B8BA-4649-AA00-EEB646684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228CA-AACF-4ACC-B688-350B4B2A28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3C996-809F-4742-8242-EC25CF150A4A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16A2B-0B3B-4891-91CE-CC98BD301F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76066-9C14-4B33-8D1E-4EC507153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CB981-D3D9-4D8D-A035-44C15D392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1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B2A16-69AE-47AE-8198-6CFD1D9353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Basic Wiring Problems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CDC8E1-4D66-4874-9A2C-13AE49550A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With solutions</a:t>
            </a:r>
          </a:p>
        </p:txBody>
      </p:sp>
    </p:spTree>
    <p:extLst>
      <p:ext uri="{BB962C8B-B14F-4D97-AF65-F5344CB8AC3E}">
        <p14:creationId xmlns:p14="http://schemas.microsoft.com/office/powerpoint/2010/main" val="2983235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F116FFF5-E782-4A45-8C72-2C669971416C}"/>
              </a:ext>
            </a:extLst>
          </p:cNvPr>
          <p:cNvGrpSpPr/>
          <p:nvPr/>
        </p:nvGrpSpPr>
        <p:grpSpPr>
          <a:xfrm>
            <a:off x="871870" y="421747"/>
            <a:ext cx="9401696" cy="6225697"/>
            <a:chOff x="871870" y="634407"/>
            <a:chExt cx="9401696" cy="622569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F59AA37-A30A-4EED-8C48-1B0F34B0DEE4}"/>
                </a:ext>
              </a:extLst>
            </p:cNvPr>
            <p:cNvGrpSpPr/>
            <p:nvPr/>
          </p:nvGrpSpPr>
          <p:grpSpPr>
            <a:xfrm>
              <a:off x="6020134" y="634407"/>
              <a:ext cx="4253432" cy="5355267"/>
              <a:chOff x="4697749" y="482007"/>
              <a:chExt cx="4253432" cy="5355267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C1D99294-6C76-4BA4-9C38-067BF55AA4A3}"/>
                  </a:ext>
                </a:extLst>
              </p:cNvPr>
              <p:cNvGrpSpPr/>
              <p:nvPr/>
            </p:nvGrpSpPr>
            <p:grpSpPr>
              <a:xfrm>
                <a:off x="4697749" y="482007"/>
                <a:ext cx="4253432" cy="5355267"/>
                <a:chOff x="4697749" y="482007"/>
                <a:chExt cx="4253432" cy="5355267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9DC74675-F57F-46F7-A4BC-5D5D5323896E}"/>
                    </a:ext>
                  </a:extLst>
                </p:cNvPr>
                <p:cNvGrpSpPr/>
                <p:nvPr/>
              </p:nvGrpSpPr>
              <p:grpSpPr>
                <a:xfrm>
                  <a:off x="6433512" y="482007"/>
                  <a:ext cx="2517669" cy="2442471"/>
                  <a:chOff x="4419601" y="609600"/>
                  <a:chExt cx="469311" cy="436419"/>
                </a:xfrm>
              </p:grpSpPr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9A2CB957-F4E9-4084-B4DE-175B40F1650B}"/>
                      </a:ext>
                    </a:extLst>
                  </p:cNvPr>
                  <p:cNvSpPr/>
                  <p:nvPr/>
                </p:nvSpPr>
                <p:spPr>
                  <a:xfrm>
                    <a:off x="4419601" y="609600"/>
                    <a:ext cx="469311" cy="436419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514DD74C-A02A-41ED-89AF-5DBB52F9721F}"/>
                      </a:ext>
                    </a:extLst>
                  </p:cNvPr>
                  <p:cNvSpPr/>
                  <p:nvPr/>
                </p:nvSpPr>
                <p:spPr>
                  <a:xfrm>
                    <a:off x="4495799" y="761999"/>
                    <a:ext cx="85864" cy="85725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A4003AAD-7E31-48FA-B70F-C51D19FF6692}"/>
                      </a:ext>
                    </a:extLst>
                  </p:cNvPr>
                  <p:cNvSpPr/>
                  <p:nvPr/>
                </p:nvSpPr>
                <p:spPr>
                  <a:xfrm>
                    <a:off x="4724399" y="761999"/>
                    <a:ext cx="85864" cy="85725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D94C0A86-9951-40C0-93BA-7B0237672924}"/>
                    </a:ext>
                  </a:extLst>
                </p:cNvPr>
                <p:cNvGrpSpPr/>
                <p:nvPr/>
              </p:nvGrpSpPr>
              <p:grpSpPr>
                <a:xfrm>
                  <a:off x="4697749" y="3434860"/>
                  <a:ext cx="4244231" cy="2402414"/>
                  <a:chOff x="4697750" y="3434860"/>
                  <a:chExt cx="2781572" cy="1547446"/>
                </a:xfrm>
              </p:grpSpPr>
              <p:sp>
                <p:nvSpPr>
                  <p:cNvPr id="13" name="Octagon 12">
                    <a:extLst>
                      <a:ext uri="{FF2B5EF4-FFF2-40B4-BE49-F238E27FC236}">
                        <a16:creationId xmlns:a16="http://schemas.microsoft.com/office/drawing/2014/main" id="{E5B901EC-6567-405C-BD6F-2E315189FCBE}"/>
                      </a:ext>
                    </a:extLst>
                  </p:cNvPr>
                  <p:cNvSpPr/>
                  <p:nvPr/>
                </p:nvSpPr>
                <p:spPr>
                  <a:xfrm>
                    <a:off x="5829299" y="3434860"/>
                    <a:ext cx="1650023" cy="1547446"/>
                  </a:xfrm>
                  <a:prstGeom prst="octagon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4" name="Straight Connector 13">
                    <a:extLst>
                      <a:ext uri="{FF2B5EF4-FFF2-40B4-BE49-F238E27FC236}">
                        <a16:creationId xmlns:a16="http://schemas.microsoft.com/office/drawing/2014/main" id="{1DBAAFAF-74E2-4B54-A9EF-D40BE06123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699591" y="4067908"/>
                    <a:ext cx="112970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CF02EF79-B4FC-43C1-96B6-3C65C869BC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697750" y="4358531"/>
                    <a:ext cx="112970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87BD7A17-67D8-45AB-8005-968F2580FA73}"/>
                    </a:ext>
                  </a:extLst>
                </p:cNvPr>
                <p:cNvGrpSpPr/>
                <p:nvPr/>
              </p:nvGrpSpPr>
              <p:grpSpPr>
                <a:xfrm>
                  <a:off x="6882180" y="5215810"/>
                  <a:ext cx="191384" cy="185528"/>
                  <a:chOff x="4237073" y="979207"/>
                  <a:chExt cx="558209" cy="541247"/>
                </a:xfrm>
              </p:grpSpPr>
              <p:sp>
                <p:nvSpPr>
                  <p:cNvPr id="10" name="Octagon 9">
                    <a:extLst>
                      <a:ext uri="{FF2B5EF4-FFF2-40B4-BE49-F238E27FC236}">
                        <a16:creationId xmlns:a16="http://schemas.microsoft.com/office/drawing/2014/main" id="{97473FC8-65C8-47FD-9A50-41569BF10E00}"/>
                      </a:ext>
                    </a:extLst>
                  </p:cNvPr>
                  <p:cNvSpPr/>
                  <p:nvPr/>
                </p:nvSpPr>
                <p:spPr>
                  <a:xfrm>
                    <a:off x="4237073" y="979207"/>
                    <a:ext cx="558209" cy="541247"/>
                  </a:xfrm>
                  <a:prstGeom prst="octagon">
                    <a:avLst/>
                  </a:prstGeom>
                  <a:solidFill>
                    <a:schemeClr val="accent6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1" name="Straight Connector 10">
                    <a:extLst>
                      <a:ext uri="{FF2B5EF4-FFF2-40B4-BE49-F238E27FC236}">
                        <a16:creationId xmlns:a16="http://schemas.microsoft.com/office/drawing/2014/main" id="{3481F141-A839-4F3F-AAB4-E71AA811728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97573" y="1084521"/>
                    <a:ext cx="0" cy="34024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Straight Connector 11">
                    <a:extLst>
                      <a:ext uri="{FF2B5EF4-FFF2-40B4-BE49-F238E27FC236}">
                        <a16:creationId xmlns:a16="http://schemas.microsoft.com/office/drawing/2014/main" id="{37861682-E18D-442D-8061-10090A52418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338082" y="1247554"/>
                    <a:ext cx="327768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A958A944-2C0F-4D85-B4D4-0831398199DB}"/>
                  </a:ext>
                </a:extLst>
              </p:cNvPr>
              <p:cNvSpPr/>
              <p:nvPr/>
            </p:nvSpPr>
            <p:spPr>
              <a:xfrm>
                <a:off x="6422065" y="1605516"/>
                <a:ext cx="637954" cy="2870791"/>
              </a:xfrm>
              <a:custGeom>
                <a:avLst/>
                <a:gdLst>
                  <a:gd name="connsiteX0" fmla="*/ 0 w 637954"/>
                  <a:gd name="connsiteY0" fmla="*/ 2870791 h 2870791"/>
                  <a:gd name="connsiteX1" fmla="*/ 180754 w 637954"/>
                  <a:gd name="connsiteY1" fmla="*/ 2849526 h 2870791"/>
                  <a:gd name="connsiteX2" fmla="*/ 212651 w 637954"/>
                  <a:gd name="connsiteY2" fmla="*/ 2828261 h 2870791"/>
                  <a:gd name="connsiteX3" fmla="*/ 276447 w 637954"/>
                  <a:gd name="connsiteY3" fmla="*/ 2753833 h 2870791"/>
                  <a:gd name="connsiteX4" fmla="*/ 308344 w 637954"/>
                  <a:gd name="connsiteY4" fmla="*/ 2690037 h 2870791"/>
                  <a:gd name="connsiteX5" fmla="*/ 329609 w 637954"/>
                  <a:gd name="connsiteY5" fmla="*/ 2615610 h 2870791"/>
                  <a:gd name="connsiteX6" fmla="*/ 350875 w 637954"/>
                  <a:gd name="connsiteY6" fmla="*/ 2551814 h 2870791"/>
                  <a:gd name="connsiteX7" fmla="*/ 361507 w 637954"/>
                  <a:gd name="connsiteY7" fmla="*/ 2509284 h 2870791"/>
                  <a:gd name="connsiteX8" fmla="*/ 382772 w 637954"/>
                  <a:gd name="connsiteY8" fmla="*/ 2466754 h 2870791"/>
                  <a:gd name="connsiteX9" fmla="*/ 404037 w 637954"/>
                  <a:gd name="connsiteY9" fmla="*/ 2381693 h 2870791"/>
                  <a:gd name="connsiteX10" fmla="*/ 414670 w 637954"/>
                  <a:gd name="connsiteY10" fmla="*/ 2339163 h 2870791"/>
                  <a:gd name="connsiteX11" fmla="*/ 425302 w 637954"/>
                  <a:gd name="connsiteY11" fmla="*/ 2296633 h 2870791"/>
                  <a:gd name="connsiteX12" fmla="*/ 435935 w 637954"/>
                  <a:gd name="connsiteY12" fmla="*/ 2264735 h 2870791"/>
                  <a:gd name="connsiteX13" fmla="*/ 446568 w 637954"/>
                  <a:gd name="connsiteY13" fmla="*/ 2169042 h 2870791"/>
                  <a:gd name="connsiteX14" fmla="*/ 457200 w 637954"/>
                  <a:gd name="connsiteY14" fmla="*/ 2126512 h 2870791"/>
                  <a:gd name="connsiteX15" fmla="*/ 467833 w 637954"/>
                  <a:gd name="connsiteY15" fmla="*/ 2041451 h 2870791"/>
                  <a:gd name="connsiteX16" fmla="*/ 478465 w 637954"/>
                  <a:gd name="connsiteY16" fmla="*/ 1988289 h 2870791"/>
                  <a:gd name="connsiteX17" fmla="*/ 499730 w 637954"/>
                  <a:gd name="connsiteY17" fmla="*/ 1743740 h 2870791"/>
                  <a:gd name="connsiteX18" fmla="*/ 520995 w 637954"/>
                  <a:gd name="connsiteY18" fmla="*/ 1403498 h 2870791"/>
                  <a:gd name="connsiteX19" fmla="*/ 542261 w 637954"/>
                  <a:gd name="connsiteY19" fmla="*/ 1222744 h 2870791"/>
                  <a:gd name="connsiteX20" fmla="*/ 552893 w 637954"/>
                  <a:gd name="connsiteY20" fmla="*/ 1180214 h 2870791"/>
                  <a:gd name="connsiteX21" fmla="*/ 563526 w 637954"/>
                  <a:gd name="connsiteY21" fmla="*/ 1073889 h 2870791"/>
                  <a:gd name="connsiteX22" fmla="*/ 584791 w 637954"/>
                  <a:gd name="connsiteY22" fmla="*/ 776177 h 2870791"/>
                  <a:gd name="connsiteX23" fmla="*/ 595423 w 637954"/>
                  <a:gd name="connsiteY23" fmla="*/ 648586 h 2870791"/>
                  <a:gd name="connsiteX24" fmla="*/ 606056 w 637954"/>
                  <a:gd name="connsiteY24" fmla="*/ 574158 h 2870791"/>
                  <a:gd name="connsiteX25" fmla="*/ 616688 w 637954"/>
                  <a:gd name="connsiteY25" fmla="*/ 393405 h 2870791"/>
                  <a:gd name="connsiteX26" fmla="*/ 637954 w 637954"/>
                  <a:gd name="connsiteY26" fmla="*/ 202019 h 2870791"/>
                  <a:gd name="connsiteX27" fmla="*/ 637954 w 637954"/>
                  <a:gd name="connsiteY27" fmla="*/ 0 h 2870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37954" h="2870791">
                    <a:moveTo>
                      <a:pt x="0" y="2870791"/>
                    </a:moveTo>
                    <a:cubicBezTo>
                      <a:pt x="10573" y="2869830"/>
                      <a:pt x="148755" y="2860192"/>
                      <a:pt x="180754" y="2849526"/>
                    </a:cubicBezTo>
                    <a:cubicBezTo>
                      <a:pt x="192877" y="2845485"/>
                      <a:pt x="202834" y="2836442"/>
                      <a:pt x="212651" y="2828261"/>
                    </a:cubicBezTo>
                    <a:cubicBezTo>
                      <a:pt x="242270" y="2803578"/>
                      <a:pt x="252980" y="2785122"/>
                      <a:pt x="276447" y="2753833"/>
                    </a:cubicBezTo>
                    <a:cubicBezTo>
                      <a:pt x="303167" y="2673667"/>
                      <a:pt x="267126" y="2772472"/>
                      <a:pt x="308344" y="2690037"/>
                    </a:cubicBezTo>
                    <a:cubicBezTo>
                      <a:pt x="317281" y="2672164"/>
                      <a:pt x="324496" y="2632652"/>
                      <a:pt x="329609" y="2615610"/>
                    </a:cubicBezTo>
                    <a:cubicBezTo>
                      <a:pt x="336050" y="2594140"/>
                      <a:pt x="345439" y="2573560"/>
                      <a:pt x="350875" y="2551814"/>
                    </a:cubicBezTo>
                    <a:cubicBezTo>
                      <a:pt x="354419" y="2537637"/>
                      <a:pt x="356376" y="2522967"/>
                      <a:pt x="361507" y="2509284"/>
                    </a:cubicBezTo>
                    <a:cubicBezTo>
                      <a:pt x="367072" y="2494443"/>
                      <a:pt x="377760" y="2481791"/>
                      <a:pt x="382772" y="2466754"/>
                    </a:cubicBezTo>
                    <a:cubicBezTo>
                      <a:pt x="392014" y="2439028"/>
                      <a:pt x="396949" y="2410047"/>
                      <a:pt x="404037" y="2381693"/>
                    </a:cubicBezTo>
                    <a:lnTo>
                      <a:pt x="414670" y="2339163"/>
                    </a:lnTo>
                    <a:cubicBezTo>
                      <a:pt x="418214" y="2324986"/>
                      <a:pt x="420681" y="2310496"/>
                      <a:pt x="425302" y="2296633"/>
                    </a:cubicBezTo>
                    <a:lnTo>
                      <a:pt x="435935" y="2264735"/>
                    </a:lnTo>
                    <a:cubicBezTo>
                      <a:pt x="439479" y="2232837"/>
                      <a:pt x="441688" y="2200763"/>
                      <a:pt x="446568" y="2169042"/>
                    </a:cubicBezTo>
                    <a:cubicBezTo>
                      <a:pt x="448790" y="2154599"/>
                      <a:pt x="454798" y="2140926"/>
                      <a:pt x="457200" y="2126512"/>
                    </a:cubicBezTo>
                    <a:cubicBezTo>
                      <a:pt x="461898" y="2098326"/>
                      <a:pt x="463488" y="2069693"/>
                      <a:pt x="467833" y="2041451"/>
                    </a:cubicBezTo>
                    <a:cubicBezTo>
                      <a:pt x="470581" y="2023590"/>
                      <a:pt x="475909" y="2006179"/>
                      <a:pt x="478465" y="1988289"/>
                    </a:cubicBezTo>
                    <a:cubicBezTo>
                      <a:pt x="488121" y="1920694"/>
                      <a:pt x="496840" y="1804424"/>
                      <a:pt x="499730" y="1743740"/>
                    </a:cubicBezTo>
                    <a:cubicBezTo>
                      <a:pt x="515477" y="1413055"/>
                      <a:pt x="485604" y="1545067"/>
                      <a:pt x="520995" y="1403498"/>
                    </a:cubicBezTo>
                    <a:cubicBezTo>
                      <a:pt x="523841" y="1377883"/>
                      <a:pt x="537389" y="1251973"/>
                      <a:pt x="542261" y="1222744"/>
                    </a:cubicBezTo>
                    <a:cubicBezTo>
                      <a:pt x="544663" y="1208330"/>
                      <a:pt x="549349" y="1194391"/>
                      <a:pt x="552893" y="1180214"/>
                    </a:cubicBezTo>
                    <a:cubicBezTo>
                      <a:pt x="556437" y="1144772"/>
                      <a:pt x="561304" y="1109438"/>
                      <a:pt x="563526" y="1073889"/>
                    </a:cubicBezTo>
                    <a:cubicBezTo>
                      <a:pt x="582104" y="776632"/>
                      <a:pt x="559401" y="928509"/>
                      <a:pt x="584791" y="776177"/>
                    </a:cubicBezTo>
                    <a:cubicBezTo>
                      <a:pt x="588335" y="733647"/>
                      <a:pt x="590955" y="691029"/>
                      <a:pt x="595423" y="648586"/>
                    </a:cubicBezTo>
                    <a:cubicBezTo>
                      <a:pt x="598047" y="623662"/>
                      <a:pt x="603975" y="599133"/>
                      <a:pt x="606056" y="574158"/>
                    </a:cubicBezTo>
                    <a:cubicBezTo>
                      <a:pt x="611068" y="514011"/>
                      <a:pt x="611534" y="453540"/>
                      <a:pt x="616688" y="393405"/>
                    </a:cubicBezTo>
                    <a:cubicBezTo>
                      <a:pt x="622170" y="329452"/>
                      <a:pt x="637954" y="266207"/>
                      <a:pt x="637954" y="202019"/>
                    </a:cubicBezTo>
                    <a:lnTo>
                      <a:pt x="637954" y="0"/>
                    </a:lnTo>
                  </a:path>
                </a:pathLst>
              </a:custGeom>
              <a:noFill/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C76BEA4A-57E0-414E-9498-785DBC25D417}"/>
                  </a:ext>
                </a:extLst>
              </p:cNvPr>
              <p:cNvSpPr/>
              <p:nvPr/>
            </p:nvSpPr>
            <p:spPr>
              <a:xfrm>
                <a:off x="6422065" y="1658679"/>
                <a:ext cx="1840019" cy="3030279"/>
              </a:xfrm>
              <a:custGeom>
                <a:avLst/>
                <a:gdLst>
                  <a:gd name="connsiteX0" fmla="*/ 0 w 1840019"/>
                  <a:gd name="connsiteY0" fmla="*/ 3030279 h 3030279"/>
                  <a:gd name="connsiteX1" fmla="*/ 616688 w 1840019"/>
                  <a:gd name="connsiteY1" fmla="*/ 3019647 h 3030279"/>
                  <a:gd name="connsiteX2" fmla="*/ 659219 w 1840019"/>
                  <a:gd name="connsiteY2" fmla="*/ 3009014 h 3030279"/>
                  <a:gd name="connsiteX3" fmla="*/ 754912 w 1840019"/>
                  <a:gd name="connsiteY3" fmla="*/ 2998381 h 3030279"/>
                  <a:gd name="connsiteX4" fmla="*/ 829340 w 1840019"/>
                  <a:gd name="connsiteY4" fmla="*/ 2977116 h 3030279"/>
                  <a:gd name="connsiteX5" fmla="*/ 893135 w 1840019"/>
                  <a:gd name="connsiteY5" fmla="*/ 2945219 h 3030279"/>
                  <a:gd name="connsiteX6" fmla="*/ 925033 w 1840019"/>
                  <a:gd name="connsiteY6" fmla="*/ 2923954 h 3030279"/>
                  <a:gd name="connsiteX7" fmla="*/ 978195 w 1840019"/>
                  <a:gd name="connsiteY7" fmla="*/ 2881423 h 3030279"/>
                  <a:gd name="connsiteX8" fmla="*/ 1031358 w 1840019"/>
                  <a:gd name="connsiteY8" fmla="*/ 2828261 h 3030279"/>
                  <a:gd name="connsiteX9" fmla="*/ 1052623 w 1840019"/>
                  <a:gd name="connsiteY9" fmla="*/ 2796363 h 3030279"/>
                  <a:gd name="connsiteX10" fmla="*/ 1084521 w 1840019"/>
                  <a:gd name="connsiteY10" fmla="*/ 2764465 h 3030279"/>
                  <a:gd name="connsiteX11" fmla="*/ 1116419 w 1840019"/>
                  <a:gd name="connsiteY11" fmla="*/ 2721935 h 3030279"/>
                  <a:gd name="connsiteX12" fmla="*/ 1137684 w 1840019"/>
                  <a:gd name="connsiteY12" fmla="*/ 2690037 h 3030279"/>
                  <a:gd name="connsiteX13" fmla="*/ 1190847 w 1840019"/>
                  <a:gd name="connsiteY13" fmla="*/ 2636874 h 3030279"/>
                  <a:gd name="connsiteX14" fmla="*/ 1212112 w 1840019"/>
                  <a:gd name="connsiteY14" fmla="*/ 2604977 h 3030279"/>
                  <a:gd name="connsiteX15" fmla="*/ 1244009 w 1840019"/>
                  <a:gd name="connsiteY15" fmla="*/ 2573079 h 3030279"/>
                  <a:gd name="connsiteX16" fmla="*/ 1286540 w 1840019"/>
                  <a:gd name="connsiteY16" fmla="*/ 2477386 h 3030279"/>
                  <a:gd name="connsiteX17" fmla="*/ 1329070 w 1840019"/>
                  <a:gd name="connsiteY17" fmla="*/ 2413591 h 3030279"/>
                  <a:gd name="connsiteX18" fmla="*/ 1350335 w 1840019"/>
                  <a:gd name="connsiteY18" fmla="*/ 2339163 h 3030279"/>
                  <a:gd name="connsiteX19" fmla="*/ 1371600 w 1840019"/>
                  <a:gd name="connsiteY19" fmla="*/ 2307265 h 3030279"/>
                  <a:gd name="connsiteX20" fmla="*/ 1392865 w 1840019"/>
                  <a:gd name="connsiteY20" fmla="*/ 2243470 h 3030279"/>
                  <a:gd name="connsiteX21" fmla="*/ 1414130 w 1840019"/>
                  <a:gd name="connsiteY21" fmla="*/ 2158409 h 3030279"/>
                  <a:gd name="connsiteX22" fmla="*/ 1435395 w 1840019"/>
                  <a:gd name="connsiteY22" fmla="*/ 2126512 h 3030279"/>
                  <a:gd name="connsiteX23" fmla="*/ 1456661 w 1840019"/>
                  <a:gd name="connsiteY23" fmla="*/ 2041451 h 3030279"/>
                  <a:gd name="connsiteX24" fmla="*/ 1477926 w 1840019"/>
                  <a:gd name="connsiteY24" fmla="*/ 1977656 h 3030279"/>
                  <a:gd name="connsiteX25" fmla="*/ 1488558 w 1840019"/>
                  <a:gd name="connsiteY25" fmla="*/ 1945758 h 3030279"/>
                  <a:gd name="connsiteX26" fmla="*/ 1499191 w 1840019"/>
                  <a:gd name="connsiteY26" fmla="*/ 1903228 h 3030279"/>
                  <a:gd name="connsiteX27" fmla="*/ 1509823 w 1840019"/>
                  <a:gd name="connsiteY27" fmla="*/ 1818168 h 3030279"/>
                  <a:gd name="connsiteX28" fmla="*/ 1531088 w 1840019"/>
                  <a:gd name="connsiteY28" fmla="*/ 1701209 h 3030279"/>
                  <a:gd name="connsiteX29" fmla="*/ 1552354 w 1840019"/>
                  <a:gd name="connsiteY29" fmla="*/ 1467293 h 3030279"/>
                  <a:gd name="connsiteX30" fmla="*/ 1562986 w 1840019"/>
                  <a:gd name="connsiteY30" fmla="*/ 1371600 h 3030279"/>
                  <a:gd name="connsiteX31" fmla="*/ 1584251 w 1840019"/>
                  <a:gd name="connsiteY31" fmla="*/ 1307805 h 3030279"/>
                  <a:gd name="connsiteX32" fmla="*/ 1594884 w 1840019"/>
                  <a:gd name="connsiteY32" fmla="*/ 1233377 h 3030279"/>
                  <a:gd name="connsiteX33" fmla="*/ 1616149 w 1840019"/>
                  <a:gd name="connsiteY33" fmla="*/ 1127051 h 3030279"/>
                  <a:gd name="connsiteX34" fmla="*/ 1626782 w 1840019"/>
                  <a:gd name="connsiteY34" fmla="*/ 1073888 h 3030279"/>
                  <a:gd name="connsiteX35" fmla="*/ 1637414 w 1840019"/>
                  <a:gd name="connsiteY35" fmla="*/ 999461 h 3030279"/>
                  <a:gd name="connsiteX36" fmla="*/ 1658679 w 1840019"/>
                  <a:gd name="connsiteY36" fmla="*/ 882502 h 3030279"/>
                  <a:gd name="connsiteX37" fmla="*/ 1669312 w 1840019"/>
                  <a:gd name="connsiteY37" fmla="*/ 776177 h 3030279"/>
                  <a:gd name="connsiteX38" fmla="*/ 1679944 w 1840019"/>
                  <a:gd name="connsiteY38" fmla="*/ 733647 h 3030279"/>
                  <a:gd name="connsiteX39" fmla="*/ 1690577 w 1840019"/>
                  <a:gd name="connsiteY39" fmla="*/ 680484 h 3030279"/>
                  <a:gd name="connsiteX40" fmla="*/ 1711842 w 1840019"/>
                  <a:gd name="connsiteY40" fmla="*/ 606056 h 3030279"/>
                  <a:gd name="connsiteX41" fmla="*/ 1722475 w 1840019"/>
                  <a:gd name="connsiteY41" fmla="*/ 542261 h 3030279"/>
                  <a:gd name="connsiteX42" fmla="*/ 1733107 w 1840019"/>
                  <a:gd name="connsiteY42" fmla="*/ 510363 h 3030279"/>
                  <a:gd name="connsiteX43" fmla="*/ 1743740 w 1840019"/>
                  <a:gd name="connsiteY43" fmla="*/ 457200 h 3030279"/>
                  <a:gd name="connsiteX44" fmla="*/ 1754372 w 1840019"/>
                  <a:gd name="connsiteY44" fmla="*/ 425302 h 3030279"/>
                  <a:gd name="connsiteX45" fmla="*/ 1775637 w 1840019"/>
                  <a:gd name="connsiteY45" fmla="*/ 329609 h 3030279"/>
                  <a:gd name="connsiteX46" fmla="*/ 1786270 w 1840019"/>
                  <a:gd name="connsiteY46" fmla="*/ 255181 h 3030279"/>
                  <a:gd name="connsiteX47" fmla="*/ 1796902 w 1840019"/>
                  <a:gd name="connsiteY47" fmla="*/ 223284 h 3030279"/>
                  <a:gd name="connsiteX48" fmla="*/ 1818168 w 1840019"/>
                  <a:gd name="connsiteY48" fmla="*/ 116958 h 3030279"/>
                  <a:gd name="connsiteX49" fmla="*/ 1839433 w 1840019"/>
                  <a:gd name="connsiteY49" fmla="*/ 31898 h 3030279"/>
                  <a:gd name="connsiteX50" fmla="*/ 1839433 w 1840019"/>
                  <a:gd name="connsiteY50" fmla="*/ 0 h 3030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840019" h="3030279">
                    <a:moveTo>
                      <a:pt x="0" y="3030279"/>
                    </a:moveTo>
                    <a:lnTo>
                      <a:pt x="616688" y="3019647"/>
                    </a:lnTo>
                    <a:cubicBezTo>
                      <a:pt x="631294" y="3019176"/>
                      <a:pt x="644776" y="3011236"/>
                      <a:pt x="659219" y="3009014"/>
                    </a:cubicBezTo>
                    <a:cubicBezTo>
                      <a:pt x="690940" y="3004134"/>
                      <a:pt x="723014" y="3001925"/>
                      <a:pt x="754912" y="2998381"/>
                    </a:cubicBezTo>
                    <a:cubicBezTo>
                      <a:pt x="768543" y="2994973"/>
                      <a:pt x="814083" y="2984744"/>
                      <a:pt x="829340" y="2977116"/>
                    </a:cubicBezTo>
                    <a:cubicBezTo>
                      <a:pt x="911778" y="2935896"/>
                      <a:pt x="812965" y="2971941"/>
                      <a:pt x="893135" y="2945219"/>
                    </a:cubicBezTo>
                    <a:cubicBezTo>
                      <a:pt x="903768" y="2938131"/>
                      <a:pt x="915054" y="2931937"/>
                      <a:pt x="925033" y="2923954"/>
                    </a:cubicBezTo>
                    <a:cubicBezTo>
                      <a:pt x="1000792" y="2863346"/>
                      <a:pt x="880010" y="2946880"/>
                      <a:pt x="978195" y="2881423"/>
                    </a:cubicBezTo>
                    <a:cubicBezTo>
                      <a:pt x="1034910" y="2796356"/>
                      <a:pt x="960468" y="2899152"/>
                      <a:pt x="1031358" y="2828261"/>
                    </a:cubicBezTo>
                    <a:cubicBezTo>
                      <a:pt x="1040394" y="2819225"/>
                      <a:pt x="1044442" y="2806180"/>
                      <a:pt x="1052623" y="2796363"/>
                    </a:cubicBezTo>
                    <a:cubicBezTo>
                      <a:pt x="1062249" y="2784811"/>
                      <a:pt x="1074735" y="2775882"/>
                      <a:pt x="1084521" y="2764465"/>
                    </a:cubicBezTo>
                    <a:cubicBezTo>
                      <a:pt x="1096054" y="2751010"/>
                      <a:pt x="1106119" y="2736355"/>
                      <a:pt x="1116419" y="2721935"/>
                    </a:cubicBezTo>
                    <a:cubicBezTo>
                      <a:pt x="1123847" y="2711536"/>
                      <a:pt x="1129269" y="2699654"/>
                      <a:pt x="1137684" y="2690037"/>
                    </a:cubicBezTo>
                    <a:cubicBezTo>
                      <a:pt x="1154187" y="2671176"/>
                      <a:pt x="1176945" y="2657726"/>
                      <a:pt x="1190847" y="2636874"/>
                    </a:cubicBezTo>
                    <a:cubicBezTo>
                      <a:pt x="1197935" y="2626242"/>
                      <a:pt x="1203931" y="2614794"/>
                      <a:pt x="1212112" y="2604977"/>
                    </a:cubicBezTo>
                    <a:cubicBezTo>
                      <a:pt x="1221738" y="2593425"/>
                      <a:pt x="1235269" y="2585315"/>
                      <a:pt x="1244009" y="2573079"/>
                    </a:cubicBezTo>
                    <a:cubicBezTo>
                      <a:pt x="1267243" y="2540551"/>
                      <a:pt x="1267297" y="2512666"/>
                      <a:pt x="1286540" y="2477386"/>
                    </a:cubicBezTo>
                    <a:cubicBezTo>
                      <a:pt x="1298778" y="2454949"/>
                      <a:pt x="1329070" y="2413591"/>
                      <a:pt x="1329070" y="2413591"/>
                    </a:cubicBezTo>
                    <a:cubicBezTo>
                      <a:pt x="1332478" y="2399959"/>
                      <a:pt x="1342706" y="2354420"/>
                      <a:pt x="1350335" y="2339163"/>
                    </a:cubicBezTo>
                    <a:cubicBezTo>
                      <a:pt x="1356050" y="2327733"/>
                      <a:pt x="1366410" y="2318942"/>
                      <a:pt x="1371600" y="2307265"/>
                    </a:cubicBezTo>
                    <a:cubicBezTo>
                      <a:pt x="1380704" y="2286782"/>
                      <a:pt x="1388469" y="2265450"/>
                      <a:pt x="1392865" y="2243470"/>
                    </a:cubicBezTo>
                    <a:cubicBezTo>
                      <a:pt x="1396908" y="2223255"/>
                      <a:pt x="1403234" y="2180202"/>
                      <a:pt x="1414130" y="2158409"/>
                    </a:cubicBezTo>
                    <a:cubicBezTo>
                      <a:pt x="1419845" y="2146979"/>
                      <a:pt x="1429680" y="2137941"/>
                      <a:pt x="1435395" y="2126512"/>
                    </a:cubicBezTo>
                    <a:cubicBezTo>
                      <a:pt x="1448300" y="2100702"/>
                      <a:pt x="1449381" y="2068143"/>
                      <a:pt x="1456661" y="2041451"/>
                    </a:cubicBezTo>
                    <a:cubicBezTo>
                      <a:pt x="1462559" y="2019826"/>
                      <a:pt x="1470838" y="1998921"/>
                      <a:pt x="1477926" y="1977656"/>
                    </a:cubicBezTo>
                    <a:cubicBezTo>
                      <a:pt x="1481470" y="1967023"/>
                      <a:pt x="1485840" y="1956631"/>
                      <a:pt x="1488558" y="1945758"/>
                    </a:cubicBezTo>
                    <a:lnTo>
                      <a:pt x="1499191" y="1903228"/>
                    </a:lnTo>
                    <a:cubicBezTo>
                      <a:pt x="1502735" y="1874875"/>
                      <a:pt x="1505782" y="1846455"/>
                      <a:pt x="1509823" y="1818168"/>
                    </a:cubicBezTo>
                    <a:cubicBezTo>
                      <a:pt x="1516623" y="1770570"/>
                      <a:pt x="1521932" y="1746991"/>
                      <a:pt x="1531088" y="1701209"/>
                    </a:cubicBezTo>
                    <a:cubicBezTo>
                      <a:pt x="1548909" y="1433913"/>
                      <a:pt x="1531589" y="1633413"/>
                      <a:pt x="1552354" y="1467293"/>
                    </a:cubicBezTo>
                    <a:cubicBezTo>
                      <a:pt x="1556335" y="1435447"/>
                      <a:pt x="1556692" y="1403071"/>
                      <a:pt x="1562986" y="1371600"/>
                    </a:cubicBezTo>
                    <a:cubicBezTo>
                      <a:pt x="1567382" y="1349620"/>
                      <a:pt x="1584251" y="1307805"/>
                      <a:pt x="1584251" y="1307805"/>
                    </a:cubicBezTo>
                    <a:cubicBezTo>
                      <a:pt x="1587795" y="1282996"/>
                      <a:pt x="1590529" y="1258057"/>
                      <a:pt x="1594884" y="1233377"/>
                    </a:cubicBezTo>
                    <a:cubicBezTo>
                      <a:pt x="1601165" y="1197783"/>
                      <a:pt x="1609061" y="1162493"/>
                      <a:pt x="1616149" y="1127051"/>
                    </a:cubicBezTo>
                    <a:cubicBezTo>
                      <a:pt x="1619693" y="1109330"/>
                      <a:pt x="1624226" y="1091778"/>
                      <a:pt x="1626782" y="1073888"/>
                    </a:cubicBezTo>
                    <a:cubicBezTo>
                      <a:pt x="1630326" y="1049079"/>
                      <a:pt x="1633294" y="1024181"/>
                      <a:pt x="1637414" y="999461"/>
                    </a:cubicBezTo>
                    <a:cubicBezTo>
                      <a:pt x="1648306" y="934108"/>
                      <a:pt x="1649811" y="953448"/>
                      <a:pt x="1658679" y="882502"/>
                    </a:cubicBezTo>
                    <a:cubicBezTo>
                      <a:pt x="1663097" y="847159"/>
                      <a:pt x="1664275" y="811437"/>
                      <a:pt x="1669312" y="776177"/>
                    </a:cubicBezTo>
                    <a:cubicBezTo>
                      <a:pt x="1671379" y="761711"/>
                      <a:pt x="1676774" y="747912"/>
                      <a:pt x="1679944" y="733647"/>
                    </a:cubicBezTo>
                    <a:cubicBezTo>
                      <a:pt x="1683864" y="716005"/>
                      <a:pt x="1686194" y="698016"/>
                      <a:pt x="1690577" y="680484"/>
                    </a:cubicBezTo>
                    <a:cubicBezTo>
                      <a:pt x="1710842" y="599422"/>
                      <a:pt x="1691955" y="705485"/>
                      <a:pt x="1711842" y="606056"/>
                    </a:cubicBezTo>
                    <a:cubicBezTo>
                      <a:pt x="1716070" y="584916"/>
                      <a:pt x="1717798" y="563306"/>
                      <a:pt x="1722475" y="542261"/>
                    </a:cubicBezTo>
                    <a:cubicBezTo>
                      <a:pt x="1724906" y="531320"/>
                      <a:pt x="1730389" y="521236"/>
                      <a:pt x="1733107" y="510363"/>
                    </a:cubicBezTo>
                    <a:cubicBezTo>
                      <a:pt x="1737490" y="492831"/>
                      <a:pt x="1739357" y="474732"/>
                      <a:pt x="1743740" y="457200"/>
                    </a:cubicBezTo>
                    <a:cubicBezTo>
                      <a:pt x="1746458" y="446327"/>
                      <a:pt x="1751941" y="436243"/>
                      <a:pt x="1754372" y="425302"/>
                    </a:cubicBezTo>
                    <a:cubicBezTo>
                      <a:pt x="1779322" y="313026"/>
                      <a:pt x="1751703" y="401416"/>
                      <a:pt x="1775637" y="329609"/>
                    </a:cubicBezTo>
                    <a:cubicBezTo>
                      <a:pt x="1779181" y="304800"/>
                      <a:pt x="1781355" y="279756"/>
                      <a:pt x="1786270" y="255181"/>
                    </a:cubicBezTo>
                    <a:cubicBezTo>
                      <a:pt x="1788468" y="244191"/>
                      <a:pt x="1794382" y="234204"/>
                      <a:pt x="1796902" y="223284"/>
                    </a:cubicBezTo>
                    <a:cubicBezTo>
                      <a:pt x="1805029" y="188066"/>
                      <a:pt x="1806739" y="151247"/>
                      <a:pt x="1818168" y="116958"/>
                    </a:cubicBezTo>
                    <a:cubicBezTo>
                      <a:pt x="1829740" y="82240"/>
                      <a:pt x="1834301" y="72953"/>
                      <a:pt x="1839433" y="31898"/>
                    </a:cubicBezTo>
                    <a:cubicBezTo>
                      <a:pt x="1840752" y="21347"/>
                      <a:pt x="1839433" y="10633"/>
                      <a:pt x="1839433" y="0"/>
                    </a:cubicBezTo>
                  </a:path>
                </a:pathLst>
              </a:cu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B59CD4E0-0ABD-45DF-B26B-130F100A2A42}"/>
                  </a:ext>
                </a:extLst>
              </p:cNvPr>
              <p:cNvSpPr/>
              <p:nvPr/>
            </p:nvSpPr>
            <p:spPr>
              <a:xfrm>
                <a:off x="6411433" y="4793769"/>
                <a:ext cx="1935125" cy="618203"/>
              </a:xfrm>
              <a:custGeom>
                <a:avLst/>
                <a:gdLst>
                  <a:gd name="connsiteX0" fmla="*/ 0 w 1935125"/>
                  <a:gd name="connsiteY0" fmla="*/ 1515 h 618203"/>
                  <a:gd name="connsiteX1" fmla="*/ 74427 w 1935125"/>
                  <a:gd name="connsiteY1" fmla="*/ 12147 h 618203"/>
                  <a:gd name="connsiteX2" fmla="*/ 138223 w 1935125"/>
                  <a:gd name="connsiteY2" fmla="*/ 22780 h 618203"/>
                  <a:gd name="connsiteX3" fmla="*/ 754911 w 1935125"/>
                  <a:gd name="connsiteY3" fmla="*/ 12147 h 618203"/>
                  <a:gd name="connsiteX4" fmla="*/ 1307804 w 1935125"/>
                  <a:gd name="connsiteY4" fmla="*/ 12147 h 618203"/>
                  <a:gd name="connsiteX5" fmla="*/ 1456660 w 1935125"/>
                  <a:gd name="connsiteY5" fmla="*/ 33412 h 618203"/>
                  <a:gd name="connsiteX6" fmla="*/ 1531088 w 1935125"/>
                  <a:gd name="connsiteY6" fmla="*/ 44045 h 618203"/>
                  <a:gd name="connsiteX7" fmla="*/ 1605516 w 1935125"/>
                  <a:gd name="connsiteY7" fmla="*/ 65310 h 618203"/>
                  <a:gd name="connsiteX8" fmla="*/ 1711841 w 1935125"/>
                  <a:gd name="connsiteY8" fmla="*/ 86575 h 618203"/>
                  <a:gd name="connsiteX9" fmla="*/ 1786269 w 1935125"/>
                  <a:gd name="connsiteY9" fmla="*/ 107840 h 618203"/>
                  <a:gd name="connsiteX10" fmla="*/ 1828800 w 1935125"/>
                  <a:gd name="connsiteY10" fmla="*/ 129105 h 618203"/>
                  <a:gd name="connsiteX11" fmla="*/ 1892595 w 1935125"/>
                  <a:gd name="connsiteY11" fmla="*/ 150371 h 618203"/>
                  <a:gd name="connsiteX12" fmla="*/ 1924493 w 1935125"/>
                  <a:gd name="connsiteY12" fmla="*/ 246064 h 618203"/>
                  <a:gd name="connsiteX13" fmla="*/ 1935125 w 1935125"/>
                  <a:gd name="connsiteY13" fmla="*/ 277961 h 618203"/>
                  <a:gd name="connsiteX14" fmla="*/ 1913860 w 1935125"/>
                  <a:gd name="connsiteY14" fmla="*/ 490612 h 618203"/>
                  <a:gd name="connsiteX15" fmla="*/ 1892595 w 1935125"/>
                  <a:gd name="connsiteY15" fmla="*/ 533143 h 618203"/>
                  <a:gd name="connsiteX16" fmla="*/ 1839432 w 1935125"/>
                  <a:gd name="connsiteY16" fmla="*/ 554408 h 618203"/>
                  <a:gd name="connsiteX17" fmla="*/ 1765004 w 1935125"/>
                  <a:gd name="connsiteY17" fmla="*/ 596938 h 618203"/>
                  <a:gd name="connsiteX18" fmla="*/ 1722474 w 1935125"/>
                  <a:gd name="connsiteY18" fmla="*/ 607571 h 618203"/>
                  <a:gd name="connsiteX19" fmla="*/ 1690576 w 1935125"/>
                  <a:gd name="connsiteY19" fmla="*/ 618203 h 618203"/>
                  <a:gd name="connsiteX20" fmla="*/ 765544 w 1935125"/>
                  <a:gd name="connsiteY20" fmla="*/ 607571 h 618203"/>
                  <a:gd name="connsiteX21" fmla="*/ 669851 w 1935125"/>
                  <a:gd name="connsiteY21" fmla="*/ 575673 h 618203"/>
                  <a:gd name="connsiteX22" fmla="*/ 606055 w 1935125"/>
                  <a:gd name="connsiteY22" fmla="*/ 533143 h 618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935125" h="618203">
                    <a:moveTo>
                      <a:pt x="0" y="1515"/>
                    </a:moveTo>
                    <a:lnTo>
                      <a:pt x="74427" y="12147"/>
                    </a:lnTo>
                    <a:cubicBezTo>
                      <a:pt x="95735" y="15425"/>
                      <a:pt x="116664" y="22780"/>
                      <a:pt x="138223" y="22780"/>
                    </a:cubicBezTo>
                    <a:cubicBezTo>
                      <a:pt x="343816" y="22780"/>
                      <a:pt x="549348" y="15691"/>
                      <a:pt x="754911" y="12147"/>
                    </a:cubicBezTo>
                    <a:cubicBezTo>
                      <a:pt x="1025490" y="-3769"/>
                      <a:pt x="945361" y="-4328"/>
                      <a:pt x="1307804" y="12147"/>
                    </a:cubicBezTo>
                    <a:cubicBezTo>
                      <a:pt x="1401211" y="16393"/>
                      <a:pt x="1383427" y="21207"/>
                      <a:pt x="1456660" y="33412"/>
                    </a:cubicBezTo>
                    <a:cubicBezTo>
                      <a:pt x="1481380" y="37532"/>
                      <a:pt x="1506279" y="40501"/>
                      <a:pt x="1531088" y="44045"/>
                    </a:cubicBezTo>
                    <a:cubicBezTo>
                      <a:pt x="1564566" y="55205"/>
                      <a:pt x="1568128" y="57298"/>
                      <a:pt x="1605516" y="65310"/>
                    </a:cubicBezTo>
                    <a:cubicBezTo>
                      <a:pt x="1640857" y="72883"/>
                      <a:pt x="1677552" y="75145"/>
                      <a:pt x="1711841" y="86575"/>
                    </a:cubicBezTo>
                    <a:cubicBezTo>
                      <a:pt x="1757602" y="101829"/>
                      <a:pt x="1732866" y="94490"/>
                      <a:pt x="1786269" y="107840"/>
                    </a:cubicBezTo>
                    <a:cubicBezTo>
                      <a:pt x="1800446" y="114928"/>
                      <a:pt x="1814083" y="123218"/>
                      <a:pt x="1828800" y="129105"/>
                    </a:cubicBezTo>
                    <a:cubicBezTo>
                      <a:pt x="1849612" y="137430"/>
                      <a:pt x="1892595" y="150371"/>
                      <a:pt x="1892595" y="150371"/>
                    </a:cubicBezTo>
                    <a:lnTo>
                      <a:pt x="1924493" y="246064"/>
                    </a:lnTo>
                    <a:lnTo>
                      <a:pt x="1935125" y="277961"/>
                    </a:lnTo>
                    <a:cubicBezTo>
                      <a:pt x="1933072" y="310808"/>
                      <a:pt x="1935833" y="432018"/>
                      <a:pt x="1913860" y="490612"/>
                    </a:cubicBezTo>
                    <a:cubicBezTo>
                      <a:pt x="1908295" y="505453"/>
                      <a:pt x="1904629" y="522828"/>
                      <a:pt x="1892595" y="533143"/>
                    </a:cubicBezTo>
                    <a:cubicBezTo>
                      <a:pt x="1878104" y="545564"/>
                      <a:pt x="1856503" y="545873"/>
                      <a:pt x="1839432" y="554408"/>
                    </a:cubicBezTo>
                    <a:cubicBezTo>
                      <a:pt x="1777733" y="585257"/>
                      <a:pt x="1839569" y="568976"/>
                      <a:pt x="1765004" y="596938"/>
                    </a:cubicBezTo>
                    <a:cubicBezTo>
                      <a:pt x="1751321" y="602069"/>
                      <a:pt x="1736525" y="603557"/>
                      <a:pt x="1722474" y="607571"/>
                    </a:cubicBezTo>
                    <a:cubicBezTo>
                      <a:pt x="1711697" y="610650"/>
                      <a:pt x="1701209" y="614659"/>
                      <a:pt x="1690576" y="618203"/>
                    </a:cubicBezTo>
                    <a:lnTo>
                      <a:pt x="765544" y="607571"/>
                    </a:lnTo>
                    <a:cubicBezTo>
                      <a:pt x="745287" y="607126"/>
                      <a:pt x="683307" y="583013"/>
                      <a:pt x="669851" y="575673"/>
                    </a:cubicBezTo>
                    <a:cubicBezTo>
                      <a:pt x="647414" y="563435"/>
                      <a:pt x="606055" y="533143"/>
                      <a:pt x="606055" y="533143"/>
                    </a:cubicBezTo>
                  </a:path>
                </a:pathLst>
              </a:custGeom>
              <a:noFill/>
              <a:ln w="762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1D091AC-C91A-4D09-B1BD-32981C3C1AFA}"/>
                </a:ext>
              </a:extLst>
            </p:cNvPr>
            <p:cNvGrpSpPr/>
            <p:nvPr/>
          </p:nvGrpSpPr>
          <p:grpSpPr>
            <a:xfrm>
              <a:off x="1766702" y="634407"/>
              <a:ext cx="4253432" cy="5355267"/>
              <a:chOff x="4697749" y="482007"/>
              <a:chExt cx="4253432" cy="5355267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2B10D712-37B9-4E10-A83C-B3692C2F3DD7}"/>
                  </a:ext>
                </a:extLst>
              </p:cNvPr>
              <p:cNvGrpSpPr/>
              <p:nvPr/>
            </p:nvGrpSpPr>
            <p:grpSpPr>
              <a:xfrm>
                <a:off x="6433512" y="482007"/>
                <a:ext cx="2517669" cy="2442471"/>
                <a:chOff x="4419601" y="609600"/>
                <a:chExt cx="469311" cy="436419"/>
              </a:xfrm>
            </p:grpSpPr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F12D05D1-CA78-4962-9F19-36C1C9BE92D3}"/>
                    </a:ext>
                  </a:extLst>
                </p:cNvPr>
                <p:cNvSpPr/>
                <p:nvPr/>
              </p:nvSpPr>
              <p:spPr>
                <a:xfrm>
                  <a:off x="4419601" y="609600"/>
                  <a:ext cx="469311" cy="436419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11112C55-442C-4D6F-8305-911D67AFD31D}"/>
                    </a:ext>
                  </a:extLst>
                </p:cNvPr>
                <p:cNvSpPr/>
                <p:nvPr/>
              </p:nvSpPr>
              <p:spPr>
                <a:xfrm>
                  <a:off x="4495799" y="761999"/>
                  <a:ext cx="85864" cy="85725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5ADAAB5C-D822-4C77-9357-1CD8974EEA78}"/>
                    </a:ext>
                  </a:extLst>
                </p:cNvPr>
                <p:cNvSpPr/>
                <p:nvPr/>
              </p:nvSpPr>
              <p:spPr>
                <a:xfrm>
                  <a:off x="4724399" y="761999"/>
                  <a:ext cx="85864" cy="8572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D8F3D80D-A0EB-44D0-B41A-D6C8C4AD8916}"/>
                  </a:ext>
                </a:extLst>
              </p:cNvPr>
              <p:cNvGrpSpPr/>
              <p:nvPr/>
            </p:nvGrpSpPr>
            <p:grpSpPr>
              <a:xfrm>
                <a:off x="4697749" y="3434860"/>
                <a:ext cx="4244231" cy="2402414"/>
                <a:chOff x="4697750" y="3434860"/>
                <a:chExt cx="2781572" cy="1547446"/>
              </a:xfrm>
            </p:grpSpPr>
            <p:sp>
              <p:nvSpPr>
                <p:cNvPr id="30" name="Octagon 29">
                  <a:extLst>
                    <a:ext uri="{FF2B5EF4-FFF2-40B4-BE49-F238E27FC236}">
                      <a16:creationId xmlns:a16="http://schemas.microsoft.com/office/drawing/2014/main" id="{233F896D-F283-463E-A5FA-4B1BBD8738E1}"/>
                    </a:ext>
                  </a:extLst>
                </p:cNvPr>
                <p:cNvSpPr/>
                <p:nvPr/>
              </p:nvSpPr>
              <p:spPr>
                <a:xfrm>
                  <a:off x="5829299" y="3434860"/>
                  <a:ext cx="1650023" cy="1547446"/>
                </a:xfrm>
                <a:prstGeom prst="octagon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826E68DB-5FB6-4D50-B09B-42F239C196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699591" y="4067908"/>
                  <a:ext cx="112970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FAB3160E-3D8A-440F-8EBB-6683284463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697750" y="4358531"/>
                  <a:ext cx="112970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CEA1F4EC-4570-48F2-85E6-0EB2265394A9}"/>
                  </a:ext>
                </a:extLst>
              </p:cNvPr>
              <p:cNvGrpSpPr/>
              <p:nvPr/>
            </p:nvGrpSpPr>
            <p:grpSpPr>
              <a:xfrm>
                <a:off x="6882180" y="5215810"/>
                <a:ext cx="191384" cy="185528"/>
                <a:chOff x="4237073" y="979207"/>
                <a:chExt cx="558209" cy="541247"/>
              </a:xfrm>
            </p:grpSpPr>
            <p:sp>
              <p:nvSpPr>
                <p:cNvPr id="27" name="Octagon 26">
                  <a:extLst>
                    <a:ext uri="{FF2B5EF4-FFF2-40B4-BE49-F238E27FC236}">
                      <a16:creationId xmlns:a16="http://schemas.microsoft.com/office/drawing/2014/main" id="{FAF0A794-08EB-4F7F-B470-D7190332AC22}"/>
                    </a:ext>
                  </a:extLst>
                </p:cNvPr>
                <p:cNvSpPr/>
                <p:nvPr/>
              </p:nvSpPr>
              <p:spPr>
                <a:xfrm>
                  <a:off x="4237073" y="979207"/>
                  <a:ext cx="558209" cy="541247"/>
                </a:xfrm>
                <a:prstGeom prst="octagon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1B20C5F0-732A-44D6-9F9E-4D4EAFC635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97573" y="1084521"/>
                  <a:ext cx="0" cy="34024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AB27B700-306A-47C0-A76E-E1F106643C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338082" y="1247554"/>
                  <a:ext cx="327768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A687E89-D10C-40EB-86D6-92EA91C81750}"/>
                </a:ext>
              </a:extLst>
            </p:cNvPr>
            <p:cNvSpPr/>
            <p:nvPr/>
          </p:nvSpPr>
          <p:spPr>
            <a:xfrm>
              <a:off x="3250898" y="3263810"/>
              <a:ext cx="2756497" cy="1393250"/>
            </a:xfrm>
            <a:custGeom>
              <a:avLst/>
              <a:gdLst>
                <a:gd name="connsiteX0" fmla="*/ 236581 w 2756497"/>
                <a:gd name="connsiteY0" fmla="*/ 1393250 h 1393250"/>
                <a:gd name="connsiteX1" fmla="*/ 353539 w 2756497"/>
                <a:gd name="connsiteY1" fmla="*/ 1382618 h 1393250"/>
                <a:gd name="connsiteX2" fmla="*/ 385437 w 2756497"/>
                <a:gd name="connsiteY2" fmla="*/ 1371985 h 1393250"/>
                <a:gd name="connsiteX3" fmla="*/ 417335 w 2756497"/>
                <a:gd name="connsiteY3" fmla="*/ 1340088 h 1393250"/>
                <a:gd name="connsiteX4" fmla="*/ 427967 w 2756497"/>
                <a:gd name="connsiteY4" fmla="*/ 1308190 h 1393250"/>
                <a:gd name="connsiteX5" fmla="*/ 459865 w 2756497"/>
                <a:gd name="connsiteY5" fmla="*/ 1233762 h 1393250"/>
                <a:gd name="connsiteX6" fmla="*/ 470497 w 2756497"/>
                <a:gd name="connsiteY6" fmla="*/ 1169967 h 1393250"/>
                <a:gd name="connsiteX7" fmla="*/ 481130 w 2756497"/>
                <a:gd name="connsiteY7" fmla="*/ 1127437 h 1393250"/>
                <a:gd name="connsiteX8" fmla="*/ 470497 w 2756497"/>
                <a:gd name="connsiteY8" fmla="*/ 819092 h 1393250"/>
                <a:gd name="connsiteX9" fmla="*/ 449232 w 2756497"/>
                <a:gd name="connsiteY9" fmla="*/ 648971 h 1393250"/>
                <a:gd name="connsiteX10" fmla="*/ 438600 w 2756497"/>
                <a:gd name="connsiteY10" fmla="*/ 595809 h 1393250"/>
                <a:gd name="connsiteX11" fmla="*/ 427967 w 2756497"/>
                <a:gd name="connsiteY11" fmla="*/ 532013 h 1393250"/>
                <a:gd name="connsiteX12" fmla="*/ 406702 w 2756497"/>
                <a:gd name="connsiteY12" fmla="*/ 468218 h 1393250"/>
                <a:gd name="connsiteX13" fmla="*/ 385437 w 2756497"/>
                <a:gd name="connsiteY13" fmla="*/ 383157 h 1393250"/>
                <a:gd name="connsiteX14" fmla="*/ 342907 w 2756497"/>
                <a:gd name="connsiteY14" fmla="*/ 319362 h 1393250"/>
                <a:gd name="connsiteX15" fmla="*/ 321642 w 2756497"/>
                <a:gd name="connsiteY15" fmla="*/ 287464 h 1393250"/>
                <a:gd name="connsiteX16" fmla="*/ 300376 w 2756497"/>
                <a:gd name="connsiteY16" fmla="*/ 255567 h 1393250"/>
                <a:gd name="connsiteX17" fmla="*/ 279111 w 2756497"/>
                <a:gd name="connsiteY17" fmla="*/ 223669 h 1393250"/>
                <a:gd name="connsiteX18" fmla="*/ 247214 w 2756497"/>
                <a:gd name="connsiteY18" fmla="*/ 191771 h 1393250"/>
                <a:gd name="connsiteX19" fmla="*/ 215316 w 2756497"/>
                <a:gd name="connsiteY19" fmla="*/ 170506 h 1393250"/>
                <a:gd name="connsiteX20" fmla="*/ 194051 w 2756497"/>
                <a:gd name="connsiteY20" fmla="*/ 138609 h 1393250"/>
                <a:gd name="connsiteX21" fmla="*/ 130255 w 2756497"/>
                <a:gd name="connsiteY21" fmla="*/ 85446 h 1393250"/>
                <a:gd name="connsiteX22" fmla="*/ 98358 w 2756497"/>
                <a:gd name="connsiteY22" fmla="*/ 64181 h 1393250"/>
                <a:gd name="connsiteX23" fmla="*/ 34562 w 2756497"/>
                <a:gd name="connsiteY23" fmla="*/ 21650 h 1393250"/>
                <a:gd name="connsiteX24" fmla="*/ 2665 w 2756497"/>
                <a:gd name="connsiteY24" fmla="*/ 385 h 1393250"/>
                <a:gd name="connsiteX25" fmla="*/ 45195 w 2756497"/>
                <a:gd name="connsiteY25" fmla="*/ 11018 h 1393250"/>
                <a:gd name="connsiteX26" fmla="*/ 77093 w 2756497"/>
                <a:gd name="connsiteY26" fmla="*/ 53548 h 1393250"/>
                <a:gd name="connsiteX27" fmla="*/ 108990 w 2756497"/>
                <a:gd name="connsiteY27" fmla="*/ 74813 h 1393250"/>
                <a:gd name="connsiteX28" fmla="*/ 140888 w 2756497"/>
                <a:gd name="connsiteY28" fmla="*/ 106711 h 1393250"/>
                <a:gd name="connsiteX29" fmla="*/ 183418 w 2756497"/>
                <a:gd name="connsiteY29" fmla="*/ 170506 h 1393250"/>
                <a:gd name="connsiteX30" fmla="*/ 204683 w 2756497"/>
                <a:gd name="connsiteY30" fmla="*/ 202404 h 1393250"/>
                <a:gd name="connsiteX31" fmla="*/ 236581 w 2756497"/>
                <a:gd name="connsiteY31" fmla="*/ 266199 h 1393250"/>
                <a:gd name="connsiteX32" fmla="*/ 268479 w 2756497"/>
                <a:gd name="connsiteY32" fmla="*/ 287464 h 1393250"/>
                <a:gd name="connsiteX33" fmla="*/ 289744 w 2756497"/>
                <a:gd name="connsiteY33" fmla="*/ 308730 h 1393250"/>
                <a:gd name="connsiteX34" fmla="*/ 353539 w 2756497"/>
                <a:gd name="connsiteY34" fmla="*/ 329995 h 1393250"/>
                <a:gd name="connsiteX35" fmla="*/ 544925 w 2756497"/>
                <a:gd name="connsiteY35" fmla="*/ 457585 h 1393250"/>
                <a:gd name="connsiteX36" fmla="*/ 576823 w 2756497"/>
                <a:gd name="connsiteY36" fmla="*/ 478850 h 1393250"/>
                <a:gd name="connsiteX37" fmla="*/ 629986 w 2756497"/>
                <a:gd name="connsiteY37" fmla="*/ 532013 h 1393250"/>
                <a:gd name="connsiteX38" fmla="*/ 736311 w 2756497"/>
                <a:gd name="connsiteY38" fmla="*/ 595809 h 1393250"/>
                <a:gd name="connsiteX39" fmla="*/ 768209 w 2756497"/>
                <a:gd name="connsiteY39" fmla="*/ 617074 h 1393250"/>
                <a:gd name="connsiteX40" fmla="*/ 800107 w 2756497"/>
                <a:gd name="connsiteY40" fmla="*/ 638339 h 1393250"/>
                <a:gd name="connsiteX41" fmla="*/ 927697 w 2756497"/>
                <a:gd name="connsiteY41" fmla="*/ 702134 h 1393250"/>
                <a:gd name="connsiteX42" fmla="*/ 970228 w 2756497"/>
                <a:gd name="connsiteY42" fmla="*/ 723399 h 1393250"/>
                <a:gd name="connsiteX43" fmla="*/ 1023390 w 2756497"/>
                <a:gd name="connsiteY43" fmla="*/ 744664 h 1393250"/>
                <a:gd name="connsiteX44" fmla="*/ 1055288 w 2756497"/>
                <a:gd name="connsiteY44" fmla="*/ 765930 h 1393250"/>
                <a:gd name="connsiteX45" fmla="*/ 1108451 w 2756497"/>
                <a:gd name="connsiteY45" fmla="*/ 776562 h 1393250"/>
                <a:gd name="connsiteX46" fmla="*/ 1214776 w 2756497"/>
                <a:gd name="connsiteY46" fmla="*/ 808460 h 1393250"/>
                <a:gd name="connsiteX47" fmla="*/ 1278572 w 2756497"/>
                <a:gd name="connsiteY47" fmla="*/ 829725 h 1393250"/>
                <a:gd name="connsiteX48" fmla="*/ 1353000 w 2756497"/>
                <a:gd name="connsiteY48" fmla="*/ 872255 h 1393250"/>
                <a:gd name="connsiteX49" fmla="*/ 1395530 w 2756497"/>
                <a:gd name="connsiteY49" fmla="*/ 893520 h 1393250"/>
                <a:gd name="connsiteX50" fmla="*/ 1427428 w 2756497"/>
                <a:gd name="connsiteY50" fmla="*/ 914785 h 1393250"/>
                <a:gd name="connsiteX51" fmla="*/ 1491223 w 2756497"/>
                <a:gd name="connsiteY51" fmla="*/ 936050 h 1393250"/>
                <a:gd name="connsiteX52" fmla="*/ 1523121 w 2756497"/>
                <a:gd name="connsiteY52" fmla="*/ 946683 h 1393250"/>
                <a:gd name="connsiteX53" fmla="*/ 1608181 w 2756497"/>
                <a:gd name="connsiteY53" fmla="*/ 978581 h 1393250"/>
                <a:gd name="connsiteX54" fmla="*/ 1640079 w 2756497"/>
                <a:gd name="connsiteY54" fmla="*/ 989213 h 1393250"/>
                <a:gd name="connsiteX55" fmla="*/ 1682609 w 2756497"/>
                <a:gd name="connsiteY55" fmla="*/ 999846 h 1393250"/>
                <a:gd name="connsiteX56" fmla="*/ 1714507 w 2756497"/>
                <a:gd name="connsiteY56" fmla="*/ 1010478 h 1393250"/>
                <a:gd name="connsiteX57" fmla="*/ 1810200 w 2756497"/>
                <a:gd name="connsiteY57" fmla="*/ 1031743 h 1393250"/>
                <a:gd name="connsiteX58" fmla="*/ 1895260 w 2756497"/>
                <a:gd name="connsiteY58" fmla="*/ 1074274 h 1393250"/>
                <a:gd name="connsiteX59" fmla="*/ 1927158 w 2756497"/>
                <a:gd name="connsiteY59" fmla="*/ 1084906 h 1393250"/>
                <a:gd name="connsiteX60" fmla="*/ 1990953 w 2756497"/>
                <a:gd name="connsiteY60" fmla="*/ 1116804 h 1393250"/>
                <a:gd name="connsiteX61" fmla="*/ 2022851 w 2756497"/>
                <a:gd name="connsiteY61" fmla="*/ 1138069 h 1393250"/>
                <a:gd name="connsiteX62" fmla="*/ 2086646 w 2756497"/>
                <a:gd name="connsiteY62" fmla="*/ 1159334 h 1393250"/>
                <a:gd name="connsiteX63" fmla="*/ 2182339 w 2756497"/>
                <a:gd name="connsiteY63" fmla="*/ 1191232 h 1393250"/>
                <a:gd name="connsiteX64" fmla="*/ 2278032 w 2756497"/>
                <a:gd name="connsiteY64" fmla="*/ 1223130 h 1393250"/>
                <a:gd name="connsiteX65" fmla="*/ 2309930 w 2756497"/>
                <a:gd name="connsiteY65" fmla="*/ 1233762 h 1393250"/>
                <a:gd name="connsiteX66" fmla="*/ 2341828 w 2756497"/>
                <a:gd name="connsiteY66" fmla="*/ 1244395 h 1393250"/>
                <a:gd name="connsiteX67" fmla="*/ 2426888 w 2756497"/>
                <a:gd name="connsiteY67" fmla="*/ 1265660 h 1393250"/>
                <a:gd name="connsiteX68" fmla="*/ 2458786 w 2756497"/>
                <a:gd name="connsiteY68" fmla="*/ 1276292 h 1393250"/>
                <a:gd name="connsiteX69" fmla="*/ 2511949 w 2756497"/>
                <a:gd name="connsiteY69" fmla="*/ 1286925 h 1393250"/>
                <a:gd name="connsiteX70" fmla="*/ 2543846 w 2756497"/>
                <a:gd name="connsiteY70" fmla="*/ 1297557 h 1393250"/>
                <a:gd name="connsiteX71" fmla="*/ 2660804 w 2756497"/>
                <a:gd name="connsiteY71" fmla="*/ 1318823 h 1393250"/>
                <a:gd name="connsiteX72" fmla="*/ 2692702 w 2756497"/>
                <a:gd name="connsiteY72" fmla="*/ 1329455 h 1393250"/>
                <a:gd name="connsiteX73" fmla="*/ 2724600 w 2756497"/>
                <a:gd name="connsiteY73" fmla="*/ 1350720 h 1393250"/>
                <a:gd name="connsiteX74" fmla="*/ 2756497 w 2756497"/>
                <a:gd name="connsiteY74" fmla="*/ 1361353 h 139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756497" h="1393250">
                  <a:moveTo>
                    <a:pt x="236581" y="1393250"/>
                  </a:moveTo>
                  <a:cubicBezTo>
                    <a:pt x="275567" y="1389706"/>
                    <a:pt x="314786" y="1388154"/>
                    <a:pt x="353539" y="1382618"/>
                  </a:cubicBezTo>
                  <a:cubicBezTo>
                    <a:pt x="364634" y="1381033"/>
                    <a:pt x="376111" y="1378202"/>
                    <a:pt x="385437" y="1371985"/>
                  </a:cubicBezTo>
                  <a:cubicBezTo>
                    <a:pt x="397948" y="1363644"/>
                    <a:pt x="406702" y="1350720"/>
                    <a:pt x="417335" y="1340088"/>
                  </a:cubicBezTo>
                  <a:cubicBezTo>
                    <a:pt x="420879" y="1329455"/>
                    <a:pt x="423552" y="1318492"/>
                    <a:pt x="427967" y="1308190"/>
                  </a:cubicBezTo>
                  <a:cubicBezTo>
                    <a:pt x="467388" y="1216206"/>
                    <a:pt x="434926" y="1308578"/>
                    <a:pt x="459865" y="1233762"/>
                  </a:cubicBezTo>
                  <a:cubicBezTo>
                    <a:pt x="463409" y="1212497"/>
                    <a:pt x="466269" y="1191107"/>
                    <a:pt x="470497" y="1169967"/>
                  </a:cubicBezTo>
                  <a:cubicBezTo>
                    <a:pt x="473363" y="1155638"/>
                    <a:pt x="481130" y="1142050"/>
                    <a:pt x="481130" y="1127437"/>
                  </a:cubicBezTo>
                  <a:cubicBezTo>
                    <a:pt x="481130" y="1024594"/>
                    <a:pt x="475764" y="921800"/>
                    <a:pt x="470497" y="819092"/>
                  </a:cubicBezTo>
                  <a:cubicBezTo>
                    <a:pt x="467362" y="757963"/>
                    <a:pt x="459885" y="707561"/>
                    <a:pt x="449232" y="648971"/>
                  </a:cubicBezTo>
                  <a:cubicBezTo>
                    <a:pt x="445999" y="631191"/>
                    <a:pt x="441833" y="613589"/>
                    <a:pt x="438600" y="595809"/>
                  </a:cubicBezTo>
                  <a:cubicBezTo>
                    <a:pt x="434743" y="574598"/>
                    <a:pt x="433196" y="552928"/>
                    <a:pt x="427967" y="532013"/>
                  </a:cubicBezTo>
                  <a:cubicBezTo>
                    <a:pt x="422530" y="510267"/>
                    <a:pt x="411098" y="490198"/>
                    <a:pt x="406702" y="468218"/>
                  </a:cubicBezTo>
                  <a:cubicBezTo>
                    <a:pt x="403757" y="453494"/>
                    <a:pt x="395652" y="401545"/>
                    <a:pt x="385437" y="383157"/>
                  </a:cubicBezTo>
                  <a:cubicBezTo>
                    <a:pt x="373025" y="360816"/>
                    <a:pt x="357084" y="340627"/>
                    <a:pt x="342907" y="319362"/>
                  </a:cubicBezTo>
                  <a:lnTo>
                    <a:pt x="321642" y="287464"/>
                  </a:lnTo>
                  <a:lnTo>
                    <a:pt x="300376" y="255567"/>
                  </a:lnTo>
                  <a:cubicBezTo>
                    <a:pt x="293287" y="244934"/>
                    <a:pt x="288147" y="232705"/>
                    <a:pt x="279111" y="223669"/>
                  </a:cubicBezTo>
                  <a:cubicBezTo>
                    <a:pt x="268479" y="213036"/>
                    <a:pt x="258765" y="201397"/>
                    <a:pt x="247214" y="191771"/>
                  </a:cubicBezTo>
                  <a:cubicBezTo>
                    <a:pt x="237397" y="183590"/>
                    <a:pt x="225949" y="177594"/>
                    <a:pt x="215316" y="170506"/>
                  </a:cubicBezTo>
                  <a:cubicBezTo>
                    <a:pt x="208228" y="159874"/>
                    <a:pt x="202034" y="148587"/>
                    <a:pt x="194051" y="138609"/>
                  </a:cubicBezTo>
                  <a:cubicBezTo>
                    <a:pt x="177929" y="118457"/>
                    <a:pt x="149563" y="99238"/>
                    <a:pt x="130255" y="85446"/>
                  </a:cubicBezTo>
                  <a:cubicBezTo>
                    <a:pt x="119857" y="78019"/>
                    <a:pt x="109453" y="70521"/>
                    <a:pt x="98358" y="64181"/>
                  </a:cubicBezTo>
                  <a:cubicBezTo>
                    <a:pt x="-14153" y="-111"/>
                    <a:pt x="105626" y="78502"/>
                    <a:pt x="34562" y="21650"/>
                  </a:cubicBezTo>
                  <a:cubicBezTo>
                    <a:pt x="24584" y="13667"/>
                    <a:pt x="-9732" y="-2714"/>
                    <a:pt x="2665" y="385"/>
                  </a:cubicBezTo>
                  <a:lnTo>
                    <a:pt x="45195" y="11018"/>
                  </a:lnTo>
                  <a:cubicBezTo>
                    <a:pt x="55828" y="25195"/>
                    <a:pt x="64562" y="41017"/>
                    <a:pt x="77093" y="53548"/>
                  </a:cubicBezTo>
                  <a:cubicBezTo>
                    <a:pt x="86129" y="62584"/>
                    <a:pt x="99173" y="66632"/>
                    <a:pt x="108990" y="74813"/>
                  </a:cubicBezTo>
                  <a:cubicBezTo>
                    <a:pt x="120542" y="84439"/>
                    <a:pt x="130255" y="96078"/>
                    <a:pt x="140888" y="106711"/>
                  </a:cubicBezTo>
                  <a:cubicBezTo>
                    <a:pt x="159575" y="162769"/>
                    <a:pt x="139171" y="117409"/>
                    <a:pt x="183418" y="170506"/>
                  </a:cubicBezTo>
                  <a:cubicBezTo>
                    <a:pt x="191599" y="180323"/>
                    <a:pt x="198968" y="190974"/>
                    <a:pt x="204683" y="202404"/>
                  </a:cubicBezTo>
                  <a:cubicBezTo>
                    <a:pt x="221978" y="236993"/>
                    <a:pt x="206111" y="235730"/>
                    <a:pt x="236581" y="266199"/>
                  </a:cubicBezTo>
                  <a:cubicBezTo>
                    <a:pt x="245617" y="275235"/>
                    <a:pt x="258500" y="279481"/>
                    <a:pt x="268479" y="287464"/>
                  </a:cubicBezTo>
                  <a:cubicBezTo>
                    <a:pt x="276307" y="293726"/>
                    <a:pt x="280778" y="304247"/>
                    <a:pt x="289744" y="308730"/>
                  </a:cubicBezTo>
                  <a:cubicBezTo>
                    <a:pt x="309793" y="318755"/>
                    <a:pt x="334888" y="317561"/>
                    <a:pt x="353539" y="329995"/>
                  </a:cubicBezTo>
                  <a:lnTo>
                    <a:pt x="544925" y="457585"/>
                  </a:lnTo>
                  <a:cubicBezTo>
                    <a:pt x="555558" y="464673"/>
                    <a:pt x="567787" y="469814"/>
                    <a:pt x="576823" y="478850"/>
                  </a:cubicBezTo>
                  <a:cubicBezTo>
                    <a:pt x="594544" y="496571"/>
                    <a:pt x="607571" y="520805"/>
                    <a:pt x="629986" y="532013"/>
                  </a:cubicBezTo>
                  <a:cubicBezTo>
                    <a:pt x="695378" y="564709"/>
                    <a:pt x="659324" y="544484"/>
                    <a:pt x="736311" y="595809"/>
                  </a:cubicBezTo>
                  <a:lnTo>
                    <a:pt x="768209" y="617074"/>
                  </a:lnTo>
                  <a:cubicBezTo>
                    <a:pt x="778842" y="624162"/>
                    <a:pt x="788677" y="632624"/>
                    <a:pt x="800107" y="638339"/>
                  </a:cubicBezTo>
                  <a:lnTo>
                    <a:pt x="927697" y="702134"/>
                  </a:lnTo>
                  <a:cubicBezTo>
                    <a:pt x="941874" y="709222"/>
                    <a:pt x="955511" y="717512"/>
                    <a:pt x="970228" y="723399"/>
                  </a:cubicBezTo>
                  <a:cubicBezTo>
                    <a:pt x="987949" y="730487"/>
                    <a:pt x="1006319" y="736128"/>
                    <a:pt x="1023390" y="744664"/>
                  </a:cubicBezTo>
                  <a:cubicBezTo>
                    <a:pt x="1034820" y="750379"/>
                    <a:pt x="1043323" y="761443"/>
                    <a:pt x="1055288" y="765930"/>
                  </a:cubicBezTo>
                  <a:cubicBezTo>
                    <a:pt x="1072209" y="772275"/>
                    <a:pt x="1090809" y="772642"/>
                    <a:pt x="1108451" y="776562"/>
                  </a:cubicBezTo>
                  <a:cubicBezTo>
                    <a:pt x="1156653" y="787273"/>
                    <a:pt x="1161774" y="790793"/>
                    <a:pt x="1214776" y="808460"/>
                  </a:cubicBezTo>
                  <a:lnTo>
                    <a:pt x="1278572" y="829725"/>
                  </a:lnTo>
                  <a:cubicBezTo>
                    <a:pt x="1407093" y="893985"/>
                    <a:pt x="1247800" y="812141"/>
                    <a:pt x="1353000" y="872255"/>
                  </a:cubicBezTo>
                  <a:cubicBezTo>
                    <a:pt x="1366762" y="880119"/>
                    <a:pt x="1381768" y="885656"/>
                    <a:pt x="1395530" y="893520"/>
                  </a:cubicBezTo>
                  <a:cubicBezTo>
                    <a:pt x="1406625" y="899860"/>
                    <a:pt x="1415751" y="909595"/>
                    <a:pt x="1427428" y="914785"/>
                  </a:cubicBezTo>
                  <a:cubicBezTo>
                    <a:pt x="1447911" y="923889"/>
                    <a:pt x="1469958" y="928962"/>
                    <a:pt x="1491223" y="936050"/>
                  </a:cubicBezTo>
                  <a:cubicBezTo>
                    <a:pt x="1501856" y="939594"/>
                    <a:pt x="1513796" y="940466"/>
                    <a:pt x="1523121" y="946683"/>
                  </a:cubicBezTo>
                  <a:cubicBezTo>
                    <a:pt x="1575628" y="981688"/>
                    <a:pt x="1534606" y="960188"/>
                    <a:pt x="1608181" y="978581"/>
                  </a:cubicBezTo>
                  <a:cubicBezTo>
                    <a:pt x="1619054" y="981299"/>
                    <a:pt x="1629302" y="986134"/>
                    <a:pt x="1640079" y="989213"/>
                  </a:cubicBezTo>
                  <a:cubicBezTo>
                    <a:pt x="1654130" y="993227"/>
                    <a:pt x="1668558" y="995832"/>
                    <a:pt x="1682609" y="999846"/>
                  </a:cubicBezTo>
                  <a:cubicBezTo>
                    <a:pt x="1693386" y="1002925"/>
                    <a:pt x="1703730" y="1007399"/>
                    <a:pt x="1714507" y="1010478"/>
                  </a:cubicBezTo>
                  <a:cubicBezTo>
                    <a:pt x="1749556" y="1020492"/>
                    <a:pt x="1773642" y="1024432"/>
                    <a:pt x="1810200" y="1031743"/>
                  </a:cubicBezTo>
                  <a:cubicBezTo>
                    <a:pt x="1847314" y="1068859"/>
                    <a:pt x="1821956" y="1049840"/>
                    <a:pt x="1895260" y="1074274"/>
                  </a:cubicBezTo>
                  <a:lnTo>
                    <a:pt x="1927158" y="1084906"/>
                  </a:lnTo>
                  <a:cubicBezTo>
                    <a:pt x="2018564" y="1145844"/>
                    <a:pt x="1902917" y="1072786"/>
                    <a:pt x="1990953" y="1116804"/>
                  </a:cubicBezTo>
                  <a:cubicBezTo>
                    <a:pt x="2002383" y="1122519"/>
                    <a:pt x="2011174" y="1132879"/>
                    <a:pt x="2022851" y="1138069"/>
                  </a:cubicBezTo>
                  <a:cubicBezTo>
                    <a:pt x="2043334" y="1147173"/>
                    <a:pt x="2065381" y="1152246"/>
                    <a:pt x="2086646" y="1159334"/>
                  </a:cubicBezTo>
                  <a:lnTo>
                    <a:pt x="2182339" y="1191232"/>
                  </a:lnTo>
                  <a:lnTo>
                    <a:pt x="2278032" y="1223130"/>
                  </a:lnTo>
                  <a:lnTo>
                    <a:pt x="2309930" y="1233762"/>
                  </a:lnTo>
                  <a:cubicBezTo>
                    <a:pt x="2320563" y="1237306"/>
                    <a:pt x="2330955" y="1241677"/>
                    <a:pt x="2341828" y="1244395"/>
                  </a:cubicBezTo>
                  <a:cubicBezTo>
                    <a:pt x="2370181" y="1251483"/>
                    <a:pt x="2399162" y="1256418"/>
                    <a:pt x="2426888" y="1265660"/>
                  </a:cubicBezTo>
                  <a:cubicBezTo>
                    <a:pt x="2437521" y="1269204"/>
                    <a:pt x="2447913" y="1273574"/>
                    <a:pt x="2458786" y="1276292"/>
                  </a:cubicBezTo>
                  <a:cubicBezTo>
                    <a:pt x="2476318" y="1280675"/>
                    <a:pt x="2494417" y="1282542"/>
                    <a:pt x="2511949" y="1286925"/>
                  </a:cubicBezTo>
                  <a:cubicBezTo>
                    <a:pt x="2522822" y="1289643"/>
                    <a:pt x="2532905" y="1295126"/>
                    <a:pt x="2543846" y="1297557"/>
                  </a:cubicBezTo>
                  <a:cubicBezTo>
                    <a:pt x="2629178" y="1316520"/>
                    <a:pt x="2583392" y="1299470"/>
                    <a:pt x="2660804" y="1318823"/>
                  </a:cubicBezTo>
                  <a:cubicBezTo>
                    <a:pt x="2671677" y="1321541"/>
                    <a:pt x="2682069" y="1325911"/>
                    <a:pt x="2692702" y="1329455"/>
                  </a:cubicBezTo>
                  <a:cubicBezTo>
                    <a:pt x="2703335" y="1336543"/>
                    <a:pt x="2713170" y="1345005"/>
                    <a:pt x="2724600" y="1350720"/>
                  </a:cubicBezTo>
                  <a:cubicBezTo>
                    <a:pt x="2734624" y="1355732"/>
                    <a:pt x="2756497" y="1361353"/>
                    <a:pt x="2756497" y="1361353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BAB6E68-FACE-4AF6-8DA3-42BDB5575CE5}"/>
                </a:ext>
              </a:extLst>
            </p:cNvPr>
            <p:cNvSpPr/>
            <p:nvPr/>
          </p:nvSpPr>
          <p:spPr>
            <a:xfrm>
              <a:off x="3498112" y="4901552"/>
              <a:ext cx="2509283" cy="1648104"/>
            </a:xfrm>
            <a:custGeom>
              <a:avLst/>
              <a:gdLst>
                <a:gd name="connsiteX0" fmla="*/ 0 w 2509283"/>
                <a:gd name="connsiteY0" fmla="*/ 95750 h 1648104"/>
                <a:gd name="connsiteX1" fmla="*/ 63795 w 2509283"/>
                <a:gd name="connsiteY1" fmla="*/ 85118 h 1648104"/>
                <a:gd name="connsiteX2" fmla="*/ 318976 w 2509283"/>
                <a:gd name="connsiteY2" fmla="*/ 95750 h 1648104"/>
                <a:gd name="connsiteX3" fmla="*/ 393404 w 2509283"/>
                <a:gd name="connsiteY3" fmla="*/ 106383 h 1648104"/>
                <a:gd name="connsiteX4" fmla="*/ 478465 w 2509283"/>
                <a:gd name="connsiteY4" fmla="*/ 117015 h 1648104"/>
                <a:gd name="connsiteX5" fmla="*/ 563525 w 2509283"/>
                <a:gd name="connsiteY5" fmla="*/ 138281 h 1648104"/>
                <a:gd name="connsiteX6" fmla="*/ 616688 w 2509283"/>
                <a:gd name="connsiteY6" fmla="*/ 148913 h 1648104"/>
                <a:gd name="connsiteX7" fmla="*/ 648586 w 2509283"/>
                <a:gd name="connsiteY7" fmla="*/ 170178 h 1648104"/>
                <a:gd name="connsiteX8" fmla="*/ 701748 w 2509283"/>
                <a:gd name="connsiteY8" fmla="*/ 180811 h 1648104"/>
                <a:gd name="connsiteX9" fmla="*/ 744279 w 2509283"/>
                <a:gd name="connsiteY9" fmla="*/ 191443 h 1648104"/>
                <a:gd name="connsiteX10" fmla="*/ 839972 w 2509283"/>
                <a:gd name="connsiteY10" fmla="*/ 223341 h 1648104"/>
                <a:gd name="connsiteX11" fmla="*/ 935665 w 2509283"/>
                <a:gd name="connsiteY11" fmla="*/ 255239 h 1648104"/>
                <a:gd name="connsiteX12" fmla="*/ 967562 w 2509283"/>
                <a:gd name="connsiteY12" fmla="*/ 265871 h 1648104"/>
                <a:gd name="connsiteX13" fmla="*/ 1041990 w 2509283"/>
                <a:gd name="connsiteY13" fmla="*/ 319034 h 1648104"/>
                <a:gd name="connsiteX14" fmla="*/ 1073888 w 2509283"/>
                <a:gd name="connsiteY14" fmla="*/ 340299 h 1648104"/>
                <a:gd name="connsiteX15" fmla="*/ 1137683 w 2509283"/>
                <a:gd name="connsiteY15" fmla="*/ 393462 h 1648104"/>
                <a:gd name="connsiteX16" fmla="*/ 1158948 w 2509283"/>
                <a:gd name="connsiteY16" fmla="*/ 425360 h 1648104"/>
                <a:gd name="connsiteX17" fmla="*/ 1212111 w 2509283"/>
                <a:gd name="connsiteY17" fmla="*/ 478522 h 1648104"/>
                <a:gd name="connsiteX18" fmla="*/ 1222744 w 2509283"/>
                <a:gd name="connsiteY18" fmla="*/ 510420 h 1648104"/>
                <a:gd name="connsiteX19" fmla="*/ 1265274 w 2509283"/>
                <a:gd name="connsiteY19" fmla="*/ 574215 h 1648104"/>
                <a:gd name="connsiteX20" fmla="*/ 1318437 w 2509283"/>
                <a:gd name="connsiteY20" fmla="*/ 733704 h 1648104"/>
                <a:gd name="connsiteX21" fmla="*/ 1329069 w 2509283"/>
                <a:gd name="connsiteY21" fmla="*/ 765601 h 1648104"/>
                <a:gd name="connsiteX22" fmla="*/ 1339702 w 2509283"/>
                <a:gd name="connsiteY22" fmla="*/ 797499 h 1648104"/>
                <a:gd name="connsiteX23" fmla="*/ 1360967 w 2509283"/>
                <a:gd name="connsiteY23" fmla="*/ 882560 h 1648104"/>
                <a:gd name="connsiteX24" fmla="*/ 1382232 w 2509283"/>
                <a:gd name="connsiteY24" fmla="*/ 925090 h 1648104"/>
                <a:gd name="connsiteX25" fmla="*/ 1403497 w 2509283"/>
                <a:gd name="connsiteY25" fmla="*/ 1031415 h 1648104"/>
                <a:gd name="connsiteX26" fmla="*/ 1414130 w 2509283"/>
                <a:gd name="connsiteY26" fmla="*/ 1073946 h 1648104"/>
                <a:gd name="connsiteX27" fmla="*/ 1424762 w 2509283"/>
                <a:gd name="connsiteY27" fmla="*/ 1169639 h 1648104"/>
                <a:gd name="connsiteX28" fmla="*/ 1435395 w 2509283"/>
                <a:gd name="connsiteY28" fmla="*/ 1254699 h 1648104"/>
                <a:gd name="connsiteX29" fmla="*/ 1456660 w 2509283"/>
                <a:gd name="connsiteY29" fmla="*/ 1648104 h 1648104"/>
                <a:gd name="connsiteX30" fmla="*/ 1446028 w 2509283"/>
                <a:gd name="connsiteY30" fmla="*/ 1403555 h 1648104"/>
                <a:gd name="connsiteX31" fmla="*/ 1435395 w 2509283"/>
                <a:gd name="connsiteY31" fmla="*/ 1361025 h 1648104"/>
                <a:gd name="connsiteX32" fmla="*/ 1446028 w 2509283"/>
                <a:gd name="connsiteY32" fmla="*/ 1052681 h 1648104"/>
                <a:gd name="connsiteX33" fmla="*/ 1467293 w 2509283"/>
                <a:gd name="connsiteY33" fmla="*/ 988885 h 1648104"/>
                <a:gd name="connsiteX34" fmla="*/ 1477925 w 2509283"/>
                <a:gd name="connsiteY34" fmla="*/ 935722 h 1648104"/>
                <a:gd name="connsiteX35" fmla="*/ 1520455 w 2509283"/>
                <a:gd name="connsiteY35" fmla="*/ 861295 h 1648104"/>
                <a:gd name="connsiteX36" fmla="*/ 1541721 w 2509283"/>
                <a:gd name="connsiteY36" fmla="*/ 818764 h 1648104"/>
                <a:gd name="connsiteX37" fmla="*/ 1552353 w 2509283"/>
                <a:gd name="connsiteY37" fmla="*/ 786867 h 1648104"/>
                <a:gd name="connsiteX38" fmla="*/ 1594883 w 2509283"/>
                <a:gd name="connsiteY38" fmla="*/ 733704 h 1648104"/>
                <a:gd name="connsiteX39" fmla="*/ 1648046 w 2509283"/>
                <a:gd name="connsiteY39" fmla="*/ 638011 h 1648104"/>
                <a:gd name="connsiteX40" fmla="*/ 1669311 w 2509283"/>
                <a:gd name="connsiteY40" fmla="*/ 606113 h 1648104"/>
                <a:gd name="connsiteX41" fmla="*/ 1690576 w 2509283"/>
                <a:gd name="connsiteY41" fmla="*/ 574215 h 1648104"/>
                <a:gd name="connsiteX42" fmla="*/ 1701209 w 2509283"/>
                <a:gd name="connsiteY42" fmla="*/ 542318 h 1648104"/>
                <a:gd name="connsiteX43" fmla="*/ 1733107 w 2509283"/>
                <a:gd name="connsiteY43" fmla="*/ 510420 h 1648104"/>
                <a:gd name="connsiteX44" fmla="*/ 1807535 w 2509283"/>
                <a:gd name="connsiteY44" fmla="*/ 425360 h 1648104"/>
                <a:gd name="connsiteX45" fmla="*/ 1860697 w 2509283"/>
                <a:gd name="connsiteY45" fmla="*/ 372197 h 1648104"/>
                <a:gd name="connsiteX46" fmla="*/ 1892595 w 2509283"/>
                <a:gd name="connsiteY46" fmla="*/ 340299 h 1648104"/>
                <a:gd name="connsiteX47" fmla="*/ 1913860 w 2509283"/>
                <a:gd name="connsiteY47" fmla="*/ 308401 h 1648104"/>
                <a:gd name="connsiteX48" fmla="*/ 1945758 w 2509283"/>
                <a:gd name="connsiteY48" fmla="*/ 297769 h 1648104"/>
                <a:gd name="connsiteX49" fmla="*/ 1998921 w 2509283"/>
                <a:gd name="connsiteY49" fmla="*/ 255239 h 1648104"/>
                <a:gd name="connsiteX50" fmla="*/ 2030818 w 2509283"/>
                <a:gd name="connsiteY50" fmla="*/ 233974 h 1648104"/>
                <a:gd name="connsiteX51" fmla="*/ 2052083 w 2509283"/>
                <a:gd name="connsiteY51" fmla="*/ 212708 h 1648104"/>
                <a:gd name="connsiteX52" fmla="*/ 2115879 w 2509283"/>
                <a:gd name="connsiteY52" fmla="*/ 170178 h 1648104"/>
                <a:gd name="connsiteX53" fmla="*/ 2137144 w 2509283"/>
                <a:gd name="connsiteY53" fmla="*/ 138281 h 1648104"/>
                <a:gd name="connsiteX54" fmla="*/ 2200939 w 2509283"/>
                <a:gd name="connsiteY54" fmla="*/ 106383 h 1648104"/>
                <a:gd name="connsiteX55" fmla="*/ 2264735 w 2509283"/>
                <a:gd name="connsiteY55" fmla="*/ 63853 h 1648104"/>
                <a:gd name="connsiteX56" fmla="*/ 2371060 w 2509283"/>
                <a:gd name="connsiteY56" fmla="*/ 31955 h 1648104"/>
                <a:gd name="connsiteX57" fmla="*/ 2424223 w 2509283"/>
                <a:gd name="connsiteY57" fmla="*/ 21322 h 1648104"/>
                <a:gd name="connsiteX58" fmla="*/ 2509283 w 2509283"/>
                <a:gd name="connsiteY58" fmla="*/ 57 h 1648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09283" h="1648104">
                  <a:moveTo>
                    <a:pt x="0" y="95750"/>
                  </a:moveTo>
                  <a:cubicBezTo>
                    <a:pt x="21265" y="92206"/>
                    <a:pt x="42237" y="85118"/>
                    <a:pt x="63795" y="85118"/>
                  </a:cubicBezTo>
                  <a:cubicBezTo>
                    <a:pt x="148929" y="85118"/>
                    <a:pt x="234018" y="90269"/>
                    <a:pt x="318976" y="95750"/>
                  </a:cubicBezTo>
                  <a:cubicBezTo>
                    <a:pt x="343985" y="97363"/>
                    <a:pt x="368563" y="103071"/>
                    <a:pt x="393404" y="106383"/>
                  </a:cubicBezTo>
                  <a:cubicBezTo>
                    <a:pt x="421728" y="110159"/>
                    <a:pt x="450223" y="112670"/>
                    <a:pt x="478465" y="117015"/>
                  </a:cubicBezTo>
                  <a:cubicBezTo>
                    <a:pt x="580370" y="132692"/>
                    <a:pt x="491071" y="120168"/>
                    <a:pt x="563525" y="138281"/>
                  </a:cubicBezTo>
                  <a:cubicBezTo>
                    <a:pt x="581057" y="142664"/>
                    <a:pt x="598967" y="145369"/>
                    <a:pt x="616688" y="148913"/>
                  </a:cubicBezTo>
                  <a:cubicBezTo>
                    <a:pt x="627321" y="156001"/>
                    <a:pt x="636621" y="165691"/>
                    <a:pt x="648586" y="170178"/>
                  </a:cubicBezTo>
                  <a:cubicBezTo>
                    <a:pt x="665507" y="176523"/>
                    <a:pt x="684107" y="176891"/>
                    <a:pt x="701748" y="180811"/>
                  </a:cubicBezTo>
                  <a:cubicBezTo>
                    <a:pt x="716013" y="183981"/>
                    <a:pt x="730282" y="187244"/>
                    <a:pt x="744279" y="191443"/>
                  </a:cubicBezTo>
                  <a:cubicBezTo>
                    <a:pt x="744297" y="191448"/>
                    <a:pt x="824014" y="218022"/>
                    <a:pt x="839972" y="223341"/>
                  </a:cubicBezTo>
                  <a:lnTo>
                    <a:pt x="935665" y="255239"/>
                  </a:lnTo>
                  <a:lnTo>
                    <a:pt x="967562" y="265871"/>
                  </a:lnTo>
                  <a:cubicBezTo>
                    <a:pt x="1042736" y="315986"/>
                    <a:pt x="949672" y="253092"/>
                    <a:pt x="1041990" y="319034"/>
                  </a:cubicBezTo>
                  <a:cubicBezTo>
                    <a:pt x="1052389" y="326462"/>
                    <a:pt x="1064071" y="332118"/>
                    <a:pt x="1073888" y="340299"/>
                  </a:cubicBezTo>
                  <a:cubicBezTo>
                    <a:pt x="1155761" y="408526"/>
                    <a:pt x="1058484" y="340662"/>
                    <a:pt x="1137683" y="393462"/>
                  </a:cubicBezTo>
                  <a:cubicBezTo>
                    <a:pt x="1144771" y="404095"/>
                    <a:pt x="1150533" y="415743"/>
                    <a:pt x="1158948" y="425360"/>
                  </a:cubicBezTo>
                  <a:cubicBezTo>
                    <a:pt x="1175451" y="444220"/>
                    <a:pt x="1212111" y="478522"/>
                    <a:pt x="1212111" y="478522"/>
                  </a:cubicBezTo>
                  <a:cubicBezTo>
                    <a:pt x="1215655" y="489155"/>
                    <a:pt x="1217301" y="500623"/>
                    <a:pt x="1222744" y="510420"/>
                  </a:cubicBezTo>
                  <a:cubicBezTo>
                    <a:pt x="1235156" y="532761"/>
                    <a:pt x="1257192" y="549969"/>
                    <a:pt x="1265274" y="574215"/>
                  </a:cubicBezTo>
                  <a:lnTo>
                    <a:pt x="1318437" y="733704"/>
                  </a:lnTo>
                  <a:lnTo>
                    <a:pt x="1329069" y="765601"/>
                  </a:lnTo>
                  <a:cubicBezTo>
                    <a:pt x="1332613" y="776234"/>
                    <a:pt x="1336984" y="786626"/>
                    <a:pt x="1339702" y="797499"/>
                  </a:cubicBezTo>
                  <a:cubicBezTo>
                    <a:pt x="1346790" y="825853"/>
                    <a:pt x="1347897" y="856419"/>
                    <a:pt x="1360967" y="882560"/>
                  </a:cubicBezTo>
                  <a:cubicBezTo>
                    <a:pt x="1368055" y="896737"/>
                    <a:pt x="1376667" y="910249"/>
                    <a:pt x="1382232" y="925090"/>
                  </a:cubicBezTo>
                  <a:cubicBezTo>
                    <a:pt x="1392819" y="953320"/>
                    <a:pt x="1398245" y="1005157"/>
                    <a:pt x="1403497" y="1031415"/>
                  </a:cubicBezTo>
                  <a:cubicBezTo>
                    <a:pt x="1406363" y="1045745"/>
                    <a:pt x="1410586" y="1059769"/>
                    <a:pt x="1414130" y="1073946"/>
                  </a:cubicBezTo>
                  <a:cubicBezTo>
                    <a:pt x="1417674" y="1105844"/>
                    <a:pt x="1421012" y="1137765"/>
                    <a:pt x="1424762" y="1169639"/>
                  </a:cubicBezTo>
                  <a:cubicBezTo>
                    <a:pt x="1428101" y="1198017"/>
                    <a:pt x="1433853" y="1226167"/>
                    <a:pt x="1435395" y="1254699"/>
                  </a:cubicBezTo>
                  <a:cubicBezTo>
                    <a:pt x="1458631" y="1684555"/>
                    <a:pt x="1430044" y="1435167"/>
                    <a:pt x="1456660" y="1648104"/>
                  </a:cubicBezTo>
                  <a:cubicBezTo>
                    <a:pt x="1453116" y="1566588"/>
                    <a:pt x="1452055" y="1484925"/>
                    <a:pt x="1446028" y="1403555"/>
                  </a:cubicBezTo>
                  <a:cubicBezTo>
                    <a:pt x="1444949" y="1388982"/>
                    <a:pt x="1435395" y="1375638"/>
                    <a:pt x="1435395" y="1361025"/>
                  </a:cubicBezTo>
                  <a:cubicBezTo>
                    <a:pt x="1435395" y="1258183"/>
                    <a:pt x="1437245" y="1155148"/>
                    <a:pt x="1446028" y="1052681"/>
                  </a:cubicBezTo>
                  <a:cubicBezTo>
                    <a:pt x="1447942" y="1030347"/>
                    <a:pt x="1462897" y="1010865"/>
                    <a:pt x="1467293" y="988885"/>
                  </a:cubicBezTo>
                  <a:cubicBezTo>
                    <a:pt x="1470837" y="971164"/>
                    <a:pt x="1472210" y="952867"/>
                    <a:pt x="1477925" y="935722"/>
                  </a:cubicBezTo>
                  <a:cubicBezTo>
                    <a:pt x="1490777" y="897166"/>
                    <a:pt x="1501788" y="893962"/>
                    <a:pt x="1520455" y="861295"/>
                  </a:cubicBezTo>
                  <a:cubicBezTo>
                    <a:pt x="1528319" y="847533"/>
                    <a:pt x="1535477" y="833333"/>
                    <a:pt x="1541721" y="818764"/>
                  </a:cubicBezTo>
                  <a:cubicBezTo>
                    <a:pt x="1546136" y="808463"/>
                    <a:pt x="1546587" y="796477"/>
                    <a:pt x="1552353" y="786867"/>
                  </a:cubicBezTo>
                  <a:cubicBezTo>
                    <a:pt x="1611694" y="687962"/>
                    <a:pt x="1531039" y="861390"/>
                    <a:pt x="1594883" y="733704"/>
                  </a:cubicBezTo>
                  <a:cubicBezTo>
                    <a:pt x="1651029" y="621413"/>
                    <a:pt x="1513944" y="839165"/>
                    <a:pt x="1648046" y="638011"/>
                  </a:cubicBezTo>
                  <a:lnTo>
                    <a:pt x="1669311" y="606113"/>
                  </a:lnTo>
                  <a:cubicBezTo>
                    <a:pt x="1676399" y="595480"/>
                    <a:pt x="1686535" y="586338"/>
                    <a:pt x="1690576" y="574215"/>
                  </a:cubicBezTo>
                  <a:cubicBezTo>
                    <a:pt x="1694120" y="563583"/>
                    <a:pt x="1694992" y="551643"/>
                    <a:pt x="1701209" y="542318"/>
                  </a:cubicBezTo>
                  <a:cubicBezTo>
                    <a:pt x="1709550" y="529807"/>
                    <a:pt x="1723875" y="522289"/>
                    <a:pt x="1733107" y="510420"/>
                  </a:cubicBezTo>
                  <a:cubicBezTo>
                    <a:pt x="1799901" y="424542"/>
                    <a:pt x="1745784" y="466527"/>
                    <a:pt x="1807535" y="425360"/>
                  </a:cubicBezTo>
                  <a:cubicBezTo>
                    <a:pt x="1846520" y="366881"/>
                    <a:pt x="1807535" y="416499"/>
                    <a:pt x="1860697" y="372197"/>
                  </a:cubicBezTo>
                  <a:cubicBezTo>
                    <a:pt x="1872249" y="362571"/>
                    <a:pt x="1882969" y="351851"/>
                    <a:pt x="1892595" y="340299"/>
                  </a:cubicBezTo>
                  <a:cubicBezTo>
                    <a:pt x="1900776" y="330482"/>
                    <a:pt x="1903881" y="316384"/>
                    <a:pt x="1913860" y="308401"/>
                  </a:cubicBezTo>
                  <a:cubicBezTo>
                    <a:pt x="1922612" y="301400"/>
                    <a:pt x="1935125" y="301313"/>
                    <a:pt x="1945758" y="297769"/>
                  </a:cubicBezTo>
                  <a:cubicBezTo>
                    <a:pt x="2043932" y="232319"/>
                    <a:pt x="1923169" y="315840"/>
                    <a:pt x="1998921" y="255239"/>
                  </a:cubicBezTo>
                  <a:cubicBezTo>
                    <a:pt x="2008899" y="247256"/>
                    <a:pt x="2020840" y="241957"/>
                    <a:pt x="2030818" y="233974"/>
                  </a:cubicBezTo>
                  <a:cubicBezTo>
                    <a:pt x="2038646" y="227712"/>
                    <a:pt x="2044063" y="218723"/>
                    <a:pt x="2052083" y="212708"/>
                  </a:cubicBezTo>
                  <a:cubicBezTo>
                    <a:pt x="2072529" y="197373"/>
                    <a:pt x="2115879" y="170178"/>
                    <a:pt x="2115879" y="170178"/>
                  </a:cubicBezTo>
                  <a:cubicBezTo>
                    <a:pt x="2122967" y="159546"/>
                    <a:pt x="2128108" y="147317"/>
                    <a:pt x="2137144" y="138281"/>
                  </a:cubicBezTo>
                  <a:cubicBezTo>
                    <a:pt x="2157758" y="117667"/>
                    <a:pt x="2174993" y="115031"/>
                    <a:pt x="2200939" y="106383"/>
                  </a:cubicBezTo>
                  <a:cubicBezTo>
                    <a:pt x="2222204" y="92206"/>
                    <a:pt x="2240489" y="71935"/>
                    <a:pt x="2264735" y="63853"/>
                  </a:cubicBezTo>
                  <a:cubicBezTo>
                    <a:pt x="2317740" y="46185"/>
                    <a:pt x="2322856" y="42667"/>
                    <a:pt x="2371060" y="31955"/>
                  </a:cubicBezTo>
                  <a:cubicBezTo>
                    <a:pt x="2388702" y="28034"/>
                    <a:pt x="2406788" y="26077"/>
                    <a:pt x="2424223" y="21322"/>
                  </a:cubicBezTo>
                  <a:cubicBezTo>
                    <a:pt x="2510413" y="-2185"/>
                    <a:pt x="2460647" y="57"/>
                    <a:pt x="2509283" y="57"/>
                  </a:cubicBezTo>
                </a:path>
              </a:pathLst>
            </a:cu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7F495C7-22A5-4F44-9BE7-3AA757675867}"/>
                </a:ext>
              </a:extLst>
            </p:cNvPr>
            <p:cNvSpPr/>
            <p:nvPr/>
          </p:nvSpPr>
          <p:spPr>
            <a:xfrm>
              <a:off x="4104167" y="5438774"/>
              <a:ext cx="839973" cy="898231"/>
            </a:xfrm>
            <a:custGeom>
              <a:avLst/>
              <a:gdLst>
                <a:gd name="connsiteX0" fmla="*/ 839973 w 839973"/>
                <a:gd name="connsiteY0" fmla="*/ 898231 h 898231"/>
                <a:gd name="connsiteX1" fmla="*/ 829340 w 839973"/>
                <a:gd name="connsiteY1" fmla="*/ 451663 h 898231"/>
                <a:gd name="connsiteX2" fmla="*/ 808075 w 839973"/>
                <a:gd name="connsiteY2" fmla="*/ 355970 h 898231"/>
                <a:gd name="connsiteX3" fmla="*/ 765545 w 839973"/>
                <a:gd name="connsiteY3" fmla="*/ 302807 h 898231"/>
                <a:gd name="connsiteX4" fmla="*/ 754912 w 839973"/>
                <a:gd name="connsiteY4" fmla="*/ 270910 h 898231"/>
                <a:gd name="connsiteX5" fmla="*/ 669852 w 839973"/>
                <a:gd name="connsiteY5" fmla="*/ 217747 h 898231"/>
                <a:gd name="connsiteX6" fmla="*/ 637954 w 839973"/>
                <a:gd name="connsiteY6" fmla="*/ 196482 h 898231"/>
                <a:gd name="connsiteX7" fmla="*/ 574159 w 839973"/>
                <a:gd name="connsiteY7" fmla="*/ 175217 h 898231"/>
                <a:gd name="connsiteX8" fmla="*/ 542261 w 839973"/>
                <a:gd name="connsiteY8" fmla="*/ 153952 h 898231"/>
                <a:gd name="connsiteX9" fmla="*/ 520996 w 839973"/>
                <a:gd name="connsiteY9" fmla="*/ 132686 h 898231"/>
                <a:gd name="connsiteX10" fmla="*/ 489098 w 839973"/>
                <a:gd name="connsiteY10" fmla="*/ 122054 h 898231"/>
                <a:gd name="connsiteX11" fmla="*/ 457200 w 839973"/>
                <a:gd name="connsiteY11" fmla="*/ 100789 h 898231"/>
                <a:gd name="connsiteX12" fmla="*/ 393405 w 839973"/>
                <a:gd name="connsiteY12" fmla="*/ 79524 h 898231"/>
                <a:gd name="connsiteX13" fmla="*/ 329610 w 839973"/>
                <a:gd name="connsiteY13" fmla="*/ 47626 h 898231"/>
                <a:gd name="connsiteX14" fmla="*/ 276447 w 839973"/>
                <a:gd name="connsiteY14" fmla="*/ 26361 h 898231"/>
                <a:gd name="connsiteX15" fmla="*/ 191386 w 839973"/>
                <a:gd name="connsiteY15" fmla="*/ 15728 h 898231"/>
                <a:gd name="connsiteX16" fmla="*/ 0 w 839973"/>
                <a:gd name="connsiteY16" fmla="*/ 5096 h 898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39973" h="898231">
                  <a:moveTo>
                    <a:pt x="839973" y="898231"/>
                  </a:moveTo>
                  <a:cubicBezTo>
                    <a:pt x="836429" y="749375"/>
                    <a:pt x="835539" y="600432"/>
                    <a:pt x="829340" y="451663"/>
                  </a:cubicBezTo>
                  <a:cubicBezTo>
                    <a:pt x="828598" y="433849"/>
                    <a:pt x="819424" y="378668"/>
                    <a:pt x="808075" y="355970"/>
                  </a:cubicBezTo>
                  <a:cubicBezTo>
                    <a:pt x="794664" y="329147"/>
                    <a:pt x="785322" y="322585"/>
                    <a:pt x="765545" y="302807"/>
                  </a:cubicBezTo>
                  <a:cubicBezTo>
                    <a:pt x="762001" y="292175"/>
                    <a:pt x="763289" y="278356"/>
                    <a:pt x="754912" y="270910"/>
                  </a:cubicBezTo>
                  <a:cubicBezTo>
                    <a:pt x="729922" y="248697"/>
                    <a:pt x="697672" y="236294"/>
                    <a:pt x="669852" y="217747"/>
                  </a:cubicBezTo>
                  <a:cubicBezTo>
                    <a:pt x="659219" y="210659"/>
                    <a:pt x="649631" y="201672"/>
                    <a:pt x="637954" y="196482"/>
                  </a:cubicBezTo>
                  <a:cubicBezTo>
                    <a:pt x="617471" y="187378"/>
                    <a:pt x="574159" y="175217"/>
                    <a:pt x="574159" y="175217"/>
                  </a:cubicBezTo>
                  <a:cubicBezTo>
                    <a:pt x="563526" y="168129"/>
                    <a:pt x="552240" y="161935"/>
                    <a:pt x="542261" y="153952"/>
                  </a:cubicBezTo>
                  <a:cubicBezTo>
                    <a:pt x="534433" y="147690"/>
                    <a:pt x="529592" y="137844"/>
                    <a:pt x="520996" y="132686"/>
                  </a:cubicBezTo>
                  <a:cubicBezTo>
                    <a:pt x="511385" y="126920"/>
                    <a:pt x="499731" y="125598"/>
                    <a:pt x="489098" y="122054"/>
                  </a:cubicBezTo>
                  <a:cubicBezTo>
                    <a:pt x="478465" y="114966"/>
                    <a:pt x="468877" y="105979"/>
                    <a:pt x="457200" y="100789"/>
                  </a:cubicBezTo>
                  <a:cubicBezTo>
                    <a:pt x="436717" y="91685"/>
                    <a:pt x="393405" y="79524"/>
                    <a:pt x="393405" y="79524"/>
                  </a:cubicBezTo>
                  <a:cubicBezTo>
                    <a:pt x="345014" y="47264"/>
                    <a:pt x="379917" y="66491"/>
                    <a:pt x="329610" y="47626"/>
                  </a:cubicBezTo>
                  <a:cubicBezTo>
                    <a:pt x="311739" y="40924"/>
                    <a:pt x="295044" y="30653"/>
                    <a:pt x="276447" y="26361"/>
                  </a:cubicBezTo>
                  <a:cubicBezTo>
                    <a:pt x="248604" y="19936"/>
                    <a:pt x="219740" y="19272"/>
                    <a:pt x="191386" y="15728"/>
                  </a:cubicBezTo>
                  <a:cubicBezTo>
                    <a:pt x="109054" y="-11715"/>
                    <a:pt x="170696" y="5096"/>
                    <a:pt x="0" y="5096"/>
                  </a:cubicBezTo>
                </a:path>
              </a:pathLst>
            </a:cu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42CEF6B-A7D7-4FF7-BDBC-3B3855A5C07C}"/>
                </a:ext>
              </a:extLst>
            </p:cNvPr>
            <p:cNvSpPr/>
            <p:nvPr/>
          </p:nvSpPr>
          <p:spPr>
            <a:xfrm rot="18871294">
              <a:off x="2990381" y="2866811"/>
              <a:ext cx="232219" cy="47976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1E19292-4127-4DD1-B969-EEC9F03E9647}"/>
                </a:ext>
              </a:extLst>
            </p:cNvPr>
            <p:cNvSpPr/>
            <p:nvPr/>
          </p:nvSpPr>
          <p:spPr>
            <a:xfrm rot="21243102">
              <a:off x="4881132" y="6380335"/>
              <a:ext cx="232219" cy="47976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2CE8FE6-F73D-4A94-B9D0-8B39DE211A60}"/>
                </a:ext>
              </a:extLst>
            </p:cNvPr>
            <p:cNvSpPr txBox="1"/>
            <p:nvPr/>
          </p:nvSpPr>
          <p:spPr>
            <a:xfrm>
              <a:off x="871870" y="925033"/>
              <a:ext cx="17237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Series</a:t>
              </a: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25324E5-F7F5-4009-BF75-C51007425D5D}"/>
                </a:ext>
              </a:extLst>
            </p:cNvPr>
            <p:cNvSpPr/>
            <p:nvPr/>
          </p:nvSpPr>
          <p:spPr>
            <a:xfrm>
              <a:off x="3125972" y="1095153"/>
              <a:ext cx="2190307" cy="3753294"/>
            </a:xfrm>
            <a:custGeom>
              <a:avLst/>
              <a:gdLst>
                <a:gd name="connsiteX0" fmla="*/ 382772 w 2190307"/>
                <a:gd name="connsiteY0" fmla="*/ 3753294 h 3753294"/>
                <a:gd name="connsiteX1" fmla="*/ 669851 w 2190307"/>
                <a:gd name="connsiteY1" fmla="*/ 3742661 h 3753294"/>
                <a:gd name="connsiteX2" fmla="*/ 723014 w 2190307"/>
                <a:gd name="connsiteY2" fmla="*/ 3732028 h 3753294"/>
                <a:gd name="connsiteX3" fmla="*/ 829340 w 2190307"/>
                <a:gd name="connsiteY3" fmla="*/ 3668233 h 3753294"/>
                <a:gd name="connsiteX4" fmla="*/ 861237 w 2190307"/>
                <a:gd name="connsiteY4" fmla="*/ 3646968 h 3753294"/>
                <a:gd name="connsiteX5" fmla="*/ 893135 w 2190307"/>
                <a:gd name="connsiteY5" fmla="*/ 3615070 h 3753294"/>
                <a:gd name="connsiteX6" fmla="*/ 967563 w 2190307"/>
                <a:gd name="connsiteY6" fmla="*/ 3561907 h 3753294"/>
                <a:gd name="connsiteX7" fmla="*/ 988828 w 2190307"/>
                <a:gd name="connsiteY7" fmla="*/ 3530010 h 3753294"/>
                <a:gd name="connsiteX8" fmla="*/ 1020726 w 2190307"/>
                <a:gd name="connsiteY8" fmla="*/ 3498112 h 3753294"/>
                <a:gd name="connsiteX9" fmla="*/ 1041991 w 2190307"/>
                <a:gd name="connsiteY9" fmla="*/ 3466214 h 3753294"/>
                <a:gd name="connsiteX10" fmla="*/ 1073888 w 2190307"/>
                <a:gd name="connsiteY10" fmla="*/ 3423684 h 3753294"/>
                <a:gd name="connsiteX11" fmla="*/ 1116419 w 2190307"/>
                <a:gd name="connsiteY11" fmla="*/ 3338624 h 3753294"/>
                <a:gd name="connsiteX12" fmla="*/ 1180214 w 2190307"/>
                <a:gd name="connsiteY12" fmla="*/ 3242931 h 3753294"/>
                <a:gd name="connsiteX13" fmla="*/ 1190847 w 2190307"/>
                <a:gd name="connsiteY13" fmla="*/ 3211033 h 3753294"/>
                <a:gd name="connsiteX14" fmla="*/ 1244009 w 2190307"/>
                <a:gd name="connsiteY14" fmla="*/ 3125973 h 3753294"/>
                <a:gd name="connsiteX15" fmla="*/ 1275907 w 2190307"/>
                <a:gd name="connsiteY15" fmla="*/ 3040912 h 3753294"/>
                <a:gd name="connsiteX16" fmla="*/ 1286540 w 2190307"/>
                <a:gd name="connsiteY16" fmla="*/ 3009014 h 3753294"/>
                <a:gd name="connsiteX17" fmla="*/ 1307805 w 2190307"/>
                <a:gd name="connsiteY17" fmla="*/ 2955852 h 3753294"/>
                <a:gd name="connsiteX18" fmla="*/ 1318437 w 2190307"/>
                <a:gd name="connsiteY18" fmla="*/ 2902689 h 3753294"/>
                <a:gd name="connsiteX19" fmla="*/ 1339702 w 2190307"/>
                <a:gd name="connsiteY19" fmla="*/ 2860159 h 3753294"/>
                <a:gd name="connsiteX20" fmla="*/ 1350335 w 2190307"/>
                <a:gd name="connsiteY20" fmla="*/ 2753833 h 3753294"/>
                <a:gd name="connsiteX21" fmla="*/ 1339702 w 2190307"/>
                <a:gd name="connsiteY21" fmla="*/ 2286000 h 3753294"/>
                <a:gd name="connsiteX22" fmla="*/ 1318437 w 2190307"/>
                <a:gd name="connsiteY22" fmla="*/ 2222205 h 3753294"/>
                <a:gd name="connsiteX23" fmla="*/ 1307805 w 2190307"/>
                <a:gd name="connsiteY23" fmla="*/ 2190307 h 3753294"/>
                <a:gd name="connsiteX24" fmla="*/ 1265275 w 2190307"/>
                <a:gd name="connsiteY24" fmla="*/ 2126512 h 3753294"/>
                <a:gd name="connsiteX25" fmla="*/ 1212112 w 2190307"/>
                <a:gd name="connsiteY25" fmla="*/ 2062717 h 3753294"/>
                <a:gd name="connsiteX26" fmla="*/ 1169581 w 2190307"/>
                <a:gd name="connsiteY26" fmla="*/ 2009554 h 3753294"/>
                <a:gd name="connsiteX27" fmla="*/ 1084521 w 2190307"/>
                <a:gd name="connsiteY27" fmla="*/ 1935126 h 3753294"/>
                <a:gd name="connsiteX28" fmla="*/ 1041991 w 2190307"/>
                <a:gd name="connsiteY28" fmla="*/ 1924494 h 3753294"/>
                <a:gd name="connsiteX29" fmla="*/ 967563 w 2190307"/>
                <a:gd name="connsiteY29" fmla="*/ 1860698 h 3753294"/>
                <a:gd name="connsiteX30" fmla="*/ 935665 w 2190307"/>
                <a:gd name="connsiteY30" fmla="*/ 1839433 h 3753294"/>
                <a:gd name="connsiteX31" fmla="*/ 903768 w 2190307"/>
                <a:gd name="connsiteY31" fmla="*/ 1828800 h 3753294"/>
                <a:gd name="connsiteX32" fmla="*/ 882502 w 2190307"/>
                <a:gd name="connsiteY32" fmla="*/ 1807535 h 3753294"/>
                <a:gd name="connsiteX33" fmla="*/ 850605 w 2190307"/>
                <a:gd name="connsiteY33" fmla="*/ 1796903 h 3753294"/>
                <a:gd name="connsiteX34" fmla="*/ 808075 w 2190307"/>
                <a:gd name="connsiteY34" fmla="*/ 1775638 h 3753294"/>
                <a:gd name="connsiteX35" fmla="*/ 786809 w 2190307"/>
                <a:gd name="connsiteY35" fmla="*/ 1754373 h 3753294"/>
                <a:gd name="connsiteX36" fmla="*/ 712381 w 2190307"/>
                <a:gd name="connsiteY36" fmla="*/ 1711842 h 3753294"/>
                <a:gd name="connsiteX37" fmla="*/ 616688 w 2190307"/>
                <a:gd name="connsiteY37" fmla="*/ 1626782 h 3753294"/>
                <a:gd name="connsiteX38" fmla="*/ 584791 w 2190307"/>
                <a:gd name="connsiteY38" fmla="*/ 1605517 h 3753294"/>
                <a:gd name="connsiteX39" fmla="*/ 520995 w 2190307"/>
                <a:gd name="connsiteY39" fmla="*/ 1541721 h 3753294"/>
                <a:gd name="connsiteX40" fmla="*/ 499730 w 2190307"/>
                <a:gd name="connsiteY40" fmla="*/ 1509824 h 3753294"/>
                <a:gd name="connsiteX41" fmla="*/ 467833 w 2190307"/>
                <a:gd name="connsiteY41" fmla="*/ 1488559 h 3753294"/>
                <a:gd name="connsiteX42" fmla="*/ 404037 w 2190307"/>
                <a:gd name="connsiteY42" fmla="*/ 1435396 h 3753294"/>
                <a:gd name="connsiteX43" fmla="*/ 350875 w 2190307"/>
                <a:gd name="connsiteY43" fmla="*/ 1403498 h 3753294"/>
                <a:gd name="connsiteX44" fmla="*/ 318977 w 2190307"/>
                <a:gd name="connsiteY44" fmla="*/ 1371600 h 3753294"/>
                <a:gd name="connsiteX45" fmla="*/ 276447 w 2190307"/>
                <a:gd name="connsiteY45" fmla="*/ 1339703 h 3753294"/>
                <a:gd name="connsiteX46" fmla="*/ 244549 w 2190307"/>
                <a:gd name="connsiteY46" fmla="*/ 1318438 h 3753294"/>
                <a:gd name="connsiteX47" fmla="*/ 202019 w 2190307"/>
                <a:gd name="connsiteY47" fmla="*/ 1275907 h 3753294"/>
                <a:gd name="connsiteX48" fmla="*/ 170121 w 2190307"/>
                <a:gd name="connsiteY48" fmla="*/ 1212112 h 3753294"/>
                <a:gd name="connsiteX49" fmla="*/ 148856 w 2190307"/>
                <a:gd name="connsiteY49" fmla="*/ 1148317 h 3753294"/>
                <a:gd name="connsiteX50" fmla="*/ 138223 w 2190307"/>
                <a:gd name="connsiteY50" fmla="*/ 1116419 h 3753294"/>
                <a:gd name="connsiteX51" fmla="*/ 95693 w 2190307"/>
                <a:gd name="connsiteY51" fmla="*/ 1031359 h 3753294"/>
                <a:gd name="connsiteX52" fmla="*/ 85061 w 2190307"/>
                <a:gd name="connsiteY52" fmla="*/ 988828 h 3753294"/>
                <a:gd name="connsiteX53" fmla="*/ 31898 w 2190307"/>
                <a:gd name="connsiteY53" fmla="*/ 893135 h 3753294"/>
                <a:gd name="connsiteX54" fmla="*/ 21265 w 2190307"/>
                <a:gd name="connsiteY54" fmla="*/ 850605 h 3753294"/>
                <a:gd name="connsiteX55" fmla="*/ 0 w 2190307"/>
                <a:gd name="connsiteY55" fmla="*/ 797442 h 3753294"/>
                <a:gd name="connsiteX56" fmla="*/ 10633 w 2190307"/>
                <a:gd name="connsiteY56" fmla="*/ 595424 h 3753294"/>
                <a:gd name="connsiteX57" fmla="*/ 42530 w 2190307"/>
                <a:gd name="connsiteY57" fmla="*/ 489098 h 3753294"/>
                <a:gd name="connsiteX58" fmla="*/ 63795 w 2190307"/>
                <a:gd name="connsiteY58" fmla="*/ 457200 h 3753294"/>
                <a:gd name="connsiteX59" fmla="*/ 85061 w 2190307"/>
                <a:gd name="connsiteY59" fmla="*/ 414670 h 3753294"/>
                <a:gd name="connsiteX60" fmla="*/ 116958 w 2190307"/>
                <a:gd name="connsiteY60" fmla="*/ 382773 h 3753294"/>
                <a:gd name="connsiteX61" fmla="*/ 180754 w 2190307"/>
                <a:gd name="connsiteY61" fmla="*/ 318977 h 3753294"/>
                <a:gd name="connsiteX62" fmla="*/ 297712 w 2190307"/>
                <a:gd name="connsiteY62" fmla="*/ 244549 h 3753294"/>
                <a:gd name="connsiteX63" fmla="*/ 329609 w 2190307"/>
                <a:gd name="connsiteY63" fmla="*/ 212652 h 3753294"/>
                <a:gd name="connsiteX64" fmla="*/ 404037 w 2190307"/>
                <a:gd name="connsiteY64" fmla="*/ 180754 h 3753294"/>
                <a:gd name="connsiteX65" fmla="*/ 489098 w 2190307"/>
                <a:gd name="connsiteY65" fmla="*/ 138224 h 3753294"/>
                <a:gd name="connsiteX66" fmla="*/ 574158 w 2190307"/>
                <a:gd name="connsiteY66" fmla="*/ 106326 h 3753294"/>
                <a:gd name="connsiteX67" fmla="*/ 616688 w 2190307"/>
                <a:gd name="connsiteY67" fmla="*/ 85061 h 3753294"/>
                <a:gd name="connsiteX68" fmla="*/ 680484 w 2190307"/>
                <a:gd name="connsiteY68" fmla="*/ 63796 h 3753294"/>
                <a:gd name="connsiteX69" fmla="*/ 712381 w 2190307"/>
                <a:gd name="connsiteY69" fmla="*/ 53163 h 3753294"/>
                <a:gd name="connsiteX70" fmla="*/ 744279 w 2190307"/>
                <a:gd name="connsiteY70" fmla="*/ 42531 h 3753294"/>
                <a:gd name="connsiteX71" fmla="*/ 925033 w 2190307"/>
                <a:gd name="connsiteY71" fmla="*/ 21266 h 3753294"/>
                <a:gd name="connsiteX72" fmla="*/ 999461 w 2190307"/>
                <a:gd name="connsiteY72" fmla="*/ 10633 h 3753294"/>
                <a:gd name="connsiteX73" fmla="*/ 1105786 w 2190307"/>
                <a:gd name="connsiteY73" fmla="*/ 0 h 3753294"/>
                <a:gd name="connsiteX74" fmla="*/ 1541721 w 2190307"/>
                <a:gd name="connsiteY74" fmla="*/ 10633 h 3753294"/>
                <a:gd name="connsiteX75" fmla="*/ 1679944 w 2190307"/>
                <a:gd name="connsiteY75" fmla="*/ 42531 h 3753294"/>
                <a:gd name="connsiteX76" fmla="*/ 1743740 w 2190307"/>
                <a:gd name="connsiteY76" fmla="*/ 85061 h 3753294"/>
                <a:gd name="connsiteX77" fmla="*/ 1828800 w 2190307"/>
                <a:gd name="connsiteY77" fmla="*/ 180754 h 3753294"/>
                <a:gd name="connsiteX78" fmla="*/ 1871330 w 2190307"/>
                <a:gd name="connsiteY78" fmla="*/ 212652 h 3753294"/>
                <a:gd name="connsiteX79" fmla="*/ 1903228 w 2190307"/>
                <a:gd name="connsiteY79" fmla="*/ 223284 h 3753294"/>
                <a:gd name="connsiteX80" fmla="*/ 1967023 w 2190307"/>
                <a:gd name="connsiteY80" fmla="*/ 265814 h 3753294"/>
                <a:gd name="connsiteX81" fmla="*/ 2020186 w 2190307"/>
                <a:gd name="connsiteY81" fmla="*/ 297712 h 3753294"/>
                <a:gd name="connsiteX82" fmla="*/ 2105247 w 2190307"/>
                <a:gd name="connsiteY82" fmla="*/ 372140 h 3753294"/>
                <a:gd name="connsiteX83" fmla="*/ 2137144 w 2190307"/>
                <a:gd name="connsiteY83" fmla="*/ 404038 h 3753294"/>
                <a:gd name="connsiteX84" fmla="*/ 2147777 w 2190307"/>
                <a:gd name="connsiteY84" fmla="*/ 435935 h 3753294"/>
                <a:gd name="connsiteX85" fmla="*/ 2190307 w 2190307"/>
                <a:gd name="connsiteY85" fmla="*/ 478466 h 375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190307" h="3753294">
                  <a:moveTo>
                    <a:pt x="382772" y="3753294"/>
                  </a:moveTo>
                  <a:cubicBezTo>
                    <a:pt x="478465" y="3749750"/>
                    <a:pt x="574279" y="3748635"/>
                    <a:pt x="669851" y="3742661"/>
                  </a:cubicBezTo>
                  <a:cubicBezTo>
                    <a:pt x="687888" y="3741534"/>
                    <a:pt x="705869" y="3737743"/>
                    <a:pt x="723014" y="3732028"/>
                  </a:cubicBezTo>
                  <a:cubicBezTo>
                    <a:pt x="755708" y="3721130"/>
                    <a:pt x="805077" y="3684408"/>
                    <a:pt x="829340" y="3668233"/>
                  </a:cubicBezTo>
                  <a:cubicBezTo>
                    <a:pt x="839972" y="3661145"/>
                    <a:pt x="852201" y="3656004"/>
                    <a:pt x="861237" y="3646968"/>
                  </a:cubicBezTo>
                  <a:cubicBezTo>
                    <a:pt x="871870" y="3636335"/>
                    <a:pt x="881583" y="3624696"/>
                    <a:pt x="893135" y="3615070"/>
                  </a:cubicBezTo>
                  <a:cubicBezTo>
                    <a:pt x="929364" y="3584880"/>
                    <a:pt x="929252" y="3600218"/>
                    <a:pt x="967563" y="3561907"/>
                  </a:cubicBezTo>
                  <a:cubicBezTo>
                    <a:pt x="976599" y="3552871"/>
                    <a:pt x="980647" y="3539827"/>
                    <a:pt x="988828" y="3530010"/>
                  </a:cubicBezTo>
                  <a:cubicBezTo>
                    <a:pt x="998454" y="3518458"/>
                    <a:pt x="1011100" y="3509664"/>
                    <a:pt x="1020726" y="3498112"/>
                  </a:cubicBezTo>
                  <a:cubicBezTo>
                    <a:pt x="1028907" y="3488295"/>
                    <a:pt x="1034564" y="3476613"/>
                    <a:pt x="1041991" y="3466214"/>
                  </a:cubicBezTo>
                  <a:cubicBezTo>
                    <a:pt x="1052291" y="3451794"/>
                    <a:pt x="1064959" y="3438991"/>
                    <a:pt x="1073888" y="3423684"/>
                  </a:cubicBezTo>
                  <a:cubicBezTo>
                    <a:pt x="1089861" y="3396302"/>
                    <a:pt x="1098835" y="3365000"/>
                    <a:pt x="1116419" y="3338624"/>
                  </a:cubicBezTo>
                  <a:cubicBezTo>
                    <a:pt x="1137684" y="3306726"/>
                    <a:pt x="1168091" y="3279300"/>
                    <a:pt x="1180214" y="3242931"/>
                  </a:cubicBezTo>
                  <a:cubicBezTo>
                    <a:pt x="1183758" y="3232298"/>
                    <a:pt x="1185286" y="3220764"/>
                    <a:pt x="1190847" y="3211033"/>
                  </a:cubicBezTo>
                  <a:cubicBezTo>
                    <a:pt x="1301267" y="3017796"/>
                    <a:pt x="1153091" y="3307808"/>
                    <a:pt x="1244009" y="3125973"/>
                  </a:cubicBezTo>
                  <a:cubicBezTo>
                    <a:pt x="1264523" y="3023405"/>
                    <a:pt x="1239403" y="3113921"/>
                    <a:pt x="1275907" y="3040912"/>
                  </a:cubicBezTo>
                  <a:cubicBezTo>
                    <a:pt x="1280919" y="3030887"/>
                    <a:pt x="1282605" y="3019508"/>
                    <a:pt x="1286540" y="3009014"/>
                  </a:cubicBezTo>
                  <a:cubicBezTo>
                    <a:pt x="1293242" y="2991143"/>
                    <a:pt x="1300717" y="2973573"/>
                    <a:pt x="1307805" y="2955852"/>
                  </a:cubicBezTo>
                  <a:cubicBezTo>
                    <a:pt x="1311349" y="2938131"/>
                    <a:pt x="1312722" y="2919834"/>
                    <a:pt x="1318437" y="2902689"/>
                  </a:cubicBezTo>
                  <a:cubicBezTo>
                    <a:pt x="1323449" y="2887652"/>
                    <a:pt x="1336381" y="2875657"/>
                    <a:pt x="1339702" y="2860159"/>
                  </a:cubicBezTo>
                  <a:cubicBezTo>
                    <a:pt x="1347165" y="2825331"/>
                    <a:pt x="1346791" y="2789275"/>
                    <a:pt x="1350335" y="2753833"/>
                  </a:cubicBezTo>
                  <a:cubicBezTo>
                    <a:pt x="1346791" y="2597889"/>
                    <a:pt x="1349044" y="2441705"/>
                    <a:pt x="1339702" y="2286000"/>
                  </a:cubicBezTo>
                  <a:cubicBezTo>
                    <a:pt x="1338359" y="2263625"/>
                    <a:pt x="1325525" y="2243470"/>
                    <a:pt x="1318437" y="2222205"/>
                  </a:cubicBezTo>
                  <a:cubicBezTo>
                    <a:pt x="1314893" y="2211572"/>
                    <a:pt x="1314022" y="2199632"/>
                    <a:pt x="1307805" y="2190307"/>
                  </a:cubicBezTo>
                  <a:cubicBezTo>
                    <a:pt x="1293628" y="2169042"/>
                    <a:pt x="1276705" y="2149371"/>
                    <a:pt x="1265275" y="2126512"/>
                  </a:cubicBezTo>
                  <a:cubicBezTo>
                    <a:pt x="1238294" y="2072553"/>
                    <a:pt x="1257197" y="2092774"/>
                    <a:pt x="1212112" y="2062717"/>
                  </a:cubicBezTo>
                  <a:cubicBezTo>
                    <a:pt x="1194656" y="2010351"/>
                    <a:pt x="1213976" y="2046550"/>
                    <a:pt x="1169581" y="2009554"/>
                  </a:cubicBezTo>
                  <a:cubicBezTo>
                    <a:pt x="1130711" y="1977162"/>
                    <a:pt x="1135731" y="1963576"/>
                    <a:pt x="1084521" y="1935126"/>
                  </a:cubicBezTo>
                  <a:cubicBezTo>
                    <a:pt x="1071747" y="1928029"/>
                    <a:pt x="1056168" y="1928038"/>
                    <a:pt x="1041991" y="1924494"/>
                  </a:cubicBezTo>
                  <a:cubicBezTo>
                    <a:pt x="1003351" y="1885854"/>
                    <a:pt x="1015301" y="1894796"/>
                    <a:pt x="967563" y="1860698"/>
                  </a:cubicBezTo>
                  <a:cubicBezTo>
                    <a:pt x="957164" y="1853270"/>
                    <a:pt x="947095" y="1845148"/>
                    <a:pt x="935665" y="1839433"/>
                  </a:cubicBezTo>
                  <a:cubicBezTo>
                    <a:pt x="925641" y="1834421"/>
                    <a:pt x="914400" y="1832344"/>
                    <a:pt x="903768" y="1828800"/>
                  </a:cubicBezTo>
                  <a:cubicBezTo>
                    <a:pt x="896679" y="1821712"/>
                    <a:pt x="891098" y="1812693"/>
                    <a:pt x="882502" y="1807535"/>
                  </a:cubicBezTo>
                  <a:cubicBezTo>
                    <a:pt x="872892" y="1801769"/>
                    <a:pt x="860906" y="1801318"/>
                    <a:pt x="850605" y="1796903"/>
                  </a:cubicBezTo>
                  <a:cubicBezTo>
                    <a:pt x="836037" y="1790659"/>
                    <a:pt x="821263" y="1784430"/>
                    <a:pt x="808075" y="1775638"/>
                  </a:cubicBezTo>
                  <a:cubicBezTo>
                    <a:pt x="799734" y="1770077"/>
                    <a:pt x="794637" y="1760635"/>
                    <a:pt x="786809" y="1754373"/>
                  </a:cubicBezTo>
                  <a:cubicBezTo>
                    <a:pt x="761756" y="1734330"/>
                    <a:pt x="741495" y="1726399"/>
                    <a:pt x="712381" y="1711842"/>
                  </a:cubicBezTo>
                  <a:cubicBezTo>
                    <a:pt x="671141" y="1670602"/>
                    <a:pt x="673201" y="1670736"/>
                    <a:pt x="616688" y="1626782"/>
                  </a:cubicBezTo>
                  <a:cubicBezTo>
                    <a:pt x="606601" y="1618937"/>
                    <a:pt x="594342" y="1614007"/>
                    <a:pt x="584791" y="1605517"/>
                  </a:cubicBezTo>
                  <a:cubicBezTo>
                    <a:pt x="562314" y="1585537"/>
                    <a:pt x="537677" y="1566744"/>
                    <a:pt x="520995" y="1541721"/>
                  </a:cubicBezTo>
                  <a:cubicBezTo>
                    <a:pt x="513907" y="1531089"/>
                    <a:pt x="508766" y="1518860"/>
                    <a:pt x="499730" y="1509824"/>
                  </a:cubicBezTo>
                  <a:cubicBezTo>
                    <a:pt x="490694" y="1500788"/>
                    <a:pt x="477920" y="1496404"/>
                    <a:pt x="467833" y="1488559"/>
                  </a:cubicBezTo>
                  <a:cubicBezTo>
                    <a:pt x="445983" y="1471564"/>
                    <a:pt x="426424" y="1451677"/>
                    <a:pt x="404037" y="1435396"/>
                  </a:cubicBezTo>
                  <a:cubicBezTo>
                    <a:pt x="387324" y="1423241"/>
                    <a:pt x="367408" y="1415898"/>
                    <a:pt x="350875" y="1403498"/>
                  </a:cubicBezTo>
                  <a:cubicBezTo>
                    <a:pt x="338846" y="1394476"/>
                    <a:pt x="330394" y="1381386"/>
                    <a:pt x="318977" y="1371600"/>
                  </a:cubicBezTo>
                  <a:cubicBezTo>
                    <a:pt x="305522" y="1360068"/>
                    <a:pt x="290867" y="1350003"/>
                    <a:pt x="276447" y="1339703"/>
                  </a:cubicBezTo>
                  <a:cubicBezTo>
                    <a:pt x="266048" y="1332276"/>
                    <a:pt x="254251" y="1326754"/>
                    <a:pt x="244549" y="1318438"/>
                  </a:cubicBezTo>
                  <a:cubicBezTo>
                    <a:pt x="229327" y="1305390"/>
                    <a:pt x="216196" y="1290084"/>
                    <a:pt x="202019" y="1275907"/>
                  </a:cubicBezTo>
                  <a:cubicBezTo>
                    <a:pt x="163236" y="1159566"/>
                    <a:pt x="225091" y="1335796"/>
                    <a:pt x="170121" y="1212112"/>
                  </a:cubicBezTo>
                  <a:cubicBezTo>
                    <a:pt x="161017" y="1191629"/>
                    <a:pt x="155944" y="1169582"/>
                    <a:pt x="148856" y="1148317"/>
                  </a:cubicBezTo>
                  <a:cubicBezTo>
                    <a:pt x="145312" y="1137684"/>
                    <a:pt x="143235" y="1126444"/>
                    <a:pt x="138223" y="1116419"/>
                  </a:cubicBezTo>
                  <a:lnTo>
                    <a:pt x="95693" y="1031359"/>
                  </a:lnTo>
                  <a:cubicBezTo>
                    <a:pt x="92149" y="1017182"/>
                    <a:pt x="90996" y="1002182"/>
                    <a:pt x="85061" y="988828"/>
                  </a:cubicBezTo>
                  <a:cubicBezTo>
                    <a:pt x="52564" y="915709"/>
                    <a:pt x="56610" y="959033"/>
                    <a:pt x="31898" y="893135"/>
                  </a:cubicBezTo>
                  <a:cubicBezTo>
                    <a:pt x="26767" y="879452"/>
                    <a:pt x="25886" y="864468"/>
                    <a:pt x="21265" y="850605"/>
                  </a:cubicBezTo>
                  <a:cubicBezTo>
                    <a:pt x="15229" y="832498"/>
                    <a:pt x="7088" y="815163"/>
                    <a:pt x="0" y="797442"/>
                  </a:cubicBezTo>
                  <a:cubicBezTo>
                    <a:pt x="3544" y="730103"/>
                    <a:pt x="4791" y="662603"/>
                    <a:pt x="10633" y="595424"/>
                  </a:cubicBezTo>
                  <a:cubicBezTo>
                    <a:pt x="12119" y="578335"/>
                    <a:pt x="39013" y="494374"/>
                    <a:pt x="42530" y="489098"/>
                  </a:cubicBezTo>
                  <a:cubicBezTo>
                    <a:pt x="49618" y="478465"/>
                    <a:pt x="57455" y="468295"/>
                    <a:pt x="63795" y="457200"/>
                  </a:cubicBezTo>
                  <a:cubicBezTo>
                    <a:pt x="71659" y="443438"/>
                    <a:pt x="75848" y="427568"/>
                    <a:pt x="85061" y="414670"/>
                  </a:cubicBezTo>
                  <a:cubicBezTo>
                    <a:pt x="93801" y="402434"/>
                    <a:pt x="107172" y="394190"/>
                    <a:pt x="116958" y="382773"/>
                  </a:cubicBezTo>
                  <a:cubicBezTo>
                    <a:pt x="180453" y="308695"/>
                    <a:pt x="116855" y="365449"/>
                    <a:pt x="180754" y="318977"/>
                  </a:cubicBezTo>
                  <a:cubicBezTo>
                    <a:pt x="280206" y="246649"/>
                    <a:pt x="230475" y="266962"/>
                    <a:pt x="297712" y="244549"/>
                  </a:cubicBezTo>
                  <a:cubicBezTo>
                    <a:pt x="308344" y="233917"/>
                    <a:pt x="317373" y="221392"/>
                    <a:pt x="329609" y="212652"/>
                  </a:cubicBezTo>
                  <a:cubicBezTo>
                    <a:pt x="369776" y="183962"/>
                    <a:pt x="365863" y="198106"/>
                    <a:pt x="404037" y="180754"/>
                  </a:cubicBezTo>
                  <a:cubicBezTo>
                    <a:pt x="432896" y="167636"/>
                    <a:pt x="460744" y="152401"/>
                    <a:pt x="489098" y="138224"/>
                  </a:cubicBezTo>
                  <a:cubicBezTo>
                    <a:pt x="607510" y="79018"/>
                    <a:pt x="458341" y="149758"/>
                    <a:pt x="574158" y="106326"/>
                  </a:cubicBezTo>
                  <a:cubicBezTo>
                    <a:pt x="588999" y="100761"/>
                    <a:pt x="601972" y="90947"/>
                    <a:pt x="616688" y="85061"/>
                  </a:cubicBezTo>
                  <a:cubicBezTo>
                    <a:pt x="637500" y="76736"/>
                    <a:pt x="659219" y="70885"/>
                    <a:pt x="680484" y="63796"/>
                  </a:cubicBezTo>
                  <a:lnTo>
                    <a:pt x="712381" y="53163"/>
                  </a:lnTo>
                  <a:cubicBezTo>
                    <a:pt x="723014" y="49619"/>
                    <a:pt x="733184" y="44116"/>
                    <a:pt x="744279" y="42531"/>
                  </a:cubicBezTo>
                  <a:cubicBezTo>
                    <a:pt x="918617" y="17625"/>
                    <a:pt x="701886" y="47518"/>
                    <a:pt x="925033" y="21266"/>
                  </a:cubicBezTo>
                  <a:cubicBezTo>
                    <a:pt x="949923" y="18338"/>
                    <a:pt x="974571" y="13561"/>
                    <a:pt x="999461" y="10633"/>
                  </a:cubicBezTo>
                  <a:cubicBezTo>
                    <a:pt x="1034835" y="6471"/>
                    <a:pt x="1070344" y="3544"/>
                    <a:pt x="1105786" y="0"/>
                  </a:cubicBezTo>
                  <a:lnTo>
                    <a:pt x="1541721" y="10633"/>
                  </a:lnTo>
                  <a:cubicBezTo>
                    <a:pt x="1570479" y="11831"/>
                    <a:pt x="1653070" y="24615"/>
                    <a:pt x="1679944" y="42531"/>
                  </a:cubicBezTo>
                  <a:lnTo>
                    <a:pt x="1743740" y="85061"/>
                  </a:lnTo>
                  <a:cubicBezTo>
                    <a:pt x="1771371" y="126509"/>
                    <a:pt x="1780244" y="144337"/>
                    <a:pt x="1828800" y="180754"/>
                  </a:cubicBezTo>
                  <a:cubicBezTo>
                    <a:pt x="1842977" y="191387"/>
                    <a:pt x="1855944" y="203860"/>
                    <a:pt x="1871330" y="212652"/>
                  </a:cubicBezTo>
                  <a:cubicBezTo>
                    <a:pt x="1881061" y="218213"/>
                    <a:pt x="1892595" y="219740"/>
                    <a:pt x="1903228" y="223284"/>
                  </a:cubicBezTo>
                  <a:cubicBezTo>
                    <a:pt x="1984347" y="304403"/>
                    <a:pt x="1890082" y="219648"/>
                    <a:pt x="1967023" y="265814"/>
                  </a:cubicBezTo>
                  <a:cubicBezTo>
                    <a:pt x="2039995" y="309598"/>
                    <a:pt x="1929828" y="267595"/>
                    <a:pt x="2020186" y="297712"/>
                  </a:cubicBezTo>
                  <a:cubicBezTo>
                    <a:pt x="2072935" y="332878"/>
                    <a:pt x="2043050" y="309942"/>
                    <a:pt x="2105247" y="372140"/>
                  </a:cubicBezTo>
                  <a:lnTo>
                    <a:pt x="2137144" y="404038"/>
                  </a:lnTo>
                  <a:cubicBezTo>
                    <a:pt x="2140688" y="414670"/>
                    <a:pt x="2140776" y="427183"/>
                    <a:pt x="2147777" y="435935"/>
                  </a:cubicBezTo>
                  <a:cubicBezTo>
                    <a:pt x="2216197" y="521457"/>
                    <a:pt x="2155400" y="408645"/>
                    <a:pt x="2190307" y="478466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89B9011-C13B-4DCD-A464-171645FC34B9}"/>
                </a:ext>
              </a:extLst>
            </p:cNvPr>
            <p:cNvSpPr/>
            <p:nvPr/>
          </p:nvSpPr>
          <p:spPr>
            <a:xfrm>
              <a:off x="4178461" y="1903228"/>
              <a:ext cx="1807669" cy="2892056"/>
            </a:xfrm>
            <a:custGeom>
              <a:avLst/>
              <a:gdLst>
                <a:gd name="connsiteX0" fmla="*/ 1807669 w 1807669"/>
                <a:gd name="connsiteY0" fmla="*/ 2892056 h 2892056"/>
                <a:gd name="connsiteX1" fmla="*/ 1722609 w 1807669"/>
                <a:gd name="connsiteY1" fmla="*/ 2796363 h 2892056"/>
                <a:gd name="connsiteX2" fmla="*/ 1616283 w 1807669"/>
                <a:gd name="connsiteY2" fmla="*/ 2668772 h 2892056"/>
                <a:gd name="connsiteX3" fmla="*/ 1573753 w 1807669"/>
                <a:gd name="connsiteY3" fmla="*/ 2594344 h 2892056"/>
                <a:gd name="connsiteX4" fmla="*/ 1563120 w 1807669"/>
                <a:gd name="connsiteY4" fmla="*/ 2551814 h 2892056"/>
                <a:gd name="connsiteX5" fmla="*/ 1499325 w 1807669"/>
                <a:gd name="connsiteY5" fmla="*/ 2477386 h 2892056"/>
                <a:gd name="connsiteX6" fmla="*/ 1446162 w 1807669"/>
                <a:gd name="connsiteY6" fmla="*/ 2402958 h 2892056"/>
                <a:gd name="connsiteX7" fmla="*/ 1403632 w 1807669"/>
                <a:gd name="connsiteY7" fmla="*/ 2317898 h 2892056"/>
                <a:gd name="connsiteX8" fmla="*/ 1382367 w 1807669"/>
                <a:gd name="connsiteY8" fmla="*/ 2296632 h 2892056"/>
                <a:gd name="connsiteX9" fmla="*/ 1361102 w 1807669"/>
                <a:gd name="connsiteY9" fmla="*/ 2232837 h 2892056"/>
                <a:gd name="connsiteX10" fmla="*/ 1350469 w 1807669"/>
                <a:gd name="connsiteY10" fmla="*/ 2190307 h 2892056"/>
                <a:gd name="connsiteX11" fmla="*/ 1329204 w 1807669"/>
                <a:gd name="connsiteY11" fmla="*/ 2158409 h 2892056"/>
                <a:gd name="connsiteX12" fmla="*/ 1307939 w 1807669"/>
                <a:gd name="connsiteY12" fmla="*/ 2105246 h 2892056"/>
                <a:gd name="connsiteX13" fmla="*/ 1265409 w 1807669"/>
                <a:gd name="connsiteY13" fmla="*/ 2020186 h 2892056"/>
                <a:gd name="connsiteX14" fmla="*/ 1254776 w 1807669"/>
                <a:gd name="connsiteY14" fmla="*/ 1977656 h 2892056"/>
                <a:gd name="connsiteX15" fmla="*/ 1233511 w 1807669"/>
                <a:gd name="connsiteY15" fmla="*/ 1903228 h 2892056"/>
                <a:gd name="connsiteX16" fmla="*/ 1212246 w 1807669"/>
                <a:gd name="connsiteY16" fmla="*/ 1786270 h 2892056"/>
                <a:gd name="connsiteX17" fmla="*/ 1201613 w 1807669"/>
                <a:gd name="connsiteY17" fmla="*/ 1701209 h 2892056"/>
                <a:gd name="connsiteX18" fmla="*/ 1180348 w 1807669"/>
                <a:gd name="connsiteY18" fmla="*/ 1626781 h 2892056"/>
                <a:gd name="connsiteX19" fmla="*/ 1169716 w 1807669"/>
                <a:gd name="connsiteY19" fmla="*/ 1541721 h 2892056"/>
                <a:gd name="connsiteX20" fmla="*/ 1159083 w 1807669"/>
                <a:gd name="connsiteY20" fmla="*/ 1509823 h 2892056"/>
                <a:gd name="connsiteX21" fmla="*/ 1148451 w 1807669"/>
                <a:gd name="connsiteY21" fmla="*/ 1446028 h 2892056"/>
                <a:gd name="connsiteX22" fmla="*/ 1116553 w 1807669"/>
                <a:gd name="connsiteY22" fmla="*/ 1329070 h 2892056"/>
                <a:gd name="connsiteX23" fmla="*/ 1095288 w 1807669"/>
                <a:gd name="connsiteY23" fmla="*/ 1297172 h 2892056"/>
                <a:gd name="connsiteX24" fmla="*/ 1074023 w 1807669"/>
                <a:gd name="connsiteY24" fmla="*/ 1233377 h 2892056"/>
                <a:gd name="connsiteX25" fmla="*/ 1063390 w 1807669"/>
                <a:gd name="connsiteY25" fmla="*/ 1201479 h 2892056"/>
                <a:gd name="connsiteX26" fmla="*/ 1031492 w 1807669"/>
                <a:gd name="connsiteY26" fmla="*/ 1158949 h 2892056"/>
                <a:gd name="connsiteX27" fmla="*/ 988962 w 1807669"/>
                <a:gd name="connsiteY27" fmla="*/ 1116419 h 2892056"/>
                <a:gd name="connsiteX28" fmla="*/ 946432 w 1807669"/>
                <a:gd name="connsiteY28" fmla="*/ 1052623 h 2892056"/>
                <a:gd name="connsiteX29" fmla="*/ 925167 w 1807669"/>
                <a:gd name="connsiteY29" fmla="*/ 1020725 h 2892056"/>
                <a:gd name="connsiteX30" fmla="*/ 893269 w 1807669"/>
                <a:gd name="connsiteY30" fmla="*/ 988828 h 2892056"/>
                <a:gd name="connsiteX31" fmla="*/ 850739 w 1807669"/>
                <a:gd name="connsiteY31" fmla="*/ 935665 h 2892056"/>
                <a:gd name="connsiteX32" fmla="*/ 818841 w 1807669"/>
                <a:gd name="connsiteY32" fmla="*/ 914400 h 2892056"/>
                <a:gd name="connsiteX33" fmla="*/ 744413 w 1807669"/>
                <a:gd name="connsiteY33" fmla="*/ 850605 h 2892056"/>
                <a:gd name="connsiteX34" fmla="*/ 723148 w 1807669"/>
                <a:gd name="connsiteY34" fmla="*/ 818707 h 2892056"/>
                <a:gd name="connsiteX35" fmla="*/ 691251 w 1807669"/>
                <a:gd name="connsiteY35" fmla="*/ 797442 h 2892056"/>
                <a:gd name="connsiteX36" fmla="*/ 648720 w 1807669"/>
                <a:gd name="connsiteY36" fmla="*/ 765544 h 2892056"/>
                <a:gd name="connsiteX37" fmla="*/ 584925 w 1807669"/>
                <a:gd name="connsiteY37" fmla="*/ 712381 h 2892056"/>
                <a:gd name="connsiteX38" fmla="*/ 531762 w 1807669"/>
                <a:gd name="connsiteY38" fmla="*/ 659219 h 2892056"/>
                <a:gd name="connsiteX39" fmla="*/ 510497 w 1807669"/>
                <a:gd name="connsiteY39" fmla="*/ 627321 h 2892056"/>
                <a:gd name="connsiteX40" fmla="*/ 446702 w 1807669"/>
                <a:gd name="connsiteY40" fmla="*/ 595423 h 2892056"/>
                <a:gd name="connsiteX41" fmla="*/ 404172 w 1807669"/>
                <a:gd name="connsiteY41" fmla="*/ 563525 h 2892056"/>
                <a:gd name="connsiteX42" fmla="*/ 340376 w 1807669"/>
                <a:gd name="connsiteY42" fmla="*/ 510363 h 2892056"/>
                <a:gd name="connsiteX43" fmla="*/ 308479 w 1807669"/>
                <a:gd name="connsiteY43" fmla="*/ 499730 h 2892056"/>
                <a:gd name="connsiteX44" fmla="*/ 234051 w 1807669"/>
                <a:gd name="connsiteY44" fmla="*/ 446567 h 2892056"/>
                <a:gd name="connsiteX45" fmla="*/ 212786 w 1807669"/>
                <a:gd name="connsiteY45" fmla="*/ 414670 h 2892056"/>
                <a:gd name="connsiteX46" fmla="*/ 159623 w 1807669"/>
                <a:gd name="connsiteY46" fmla="*/ 372139 h 2892056"/>
                <a:gd name="connsiteX47" fmla="*/ 106460 w 1807669"/>
                <a:gd name="connsiteY47" fmla="*/ 297712 h 2892056"/>
                <a:gd name="connsiteX48" fmla="*/ 95827 w 1807669"/>
                <a:gd name="connsiteY48" fmla="*/ 265814 h 2892056"/>
                <a:gd name="connsiteX49" fmla="*/ 74562 w 1807669"/>
                <a:gd name="connsiteY49" fmla="*/ 212651 h 2892056"/>
                <a:gd name="connsiteX50" fmla="*/ 53297 w 1807669"/>
                <a:gd name="connsiteY50" fmla="*/ 180753 h 2892056"/>
                <a:gd name="connsiteX51" fmla="*/ 21399 w 1807669"/>
                <a:gd name="connsiteY51" fmla="*/ 63795 h 2892056"/>
                <a:gd name="connsiteX52" fmla="*/ 134 w 1807669"/>
                <a:gd name="connsiteY52" fmla="*/ 0 h 289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807669" h="2892056">
                  <a:moveTo>
                    <a:pt x="1807669" y="2892056"/>
                  </a:moveTo>
                  <a:cubicBezTo>
                    <a:pt x="1653489" y="2737876"/>
                    <a:pt x="1832111" y="2921511"/>
                    <a:pt x="1722609" y="2796363"/>
                  </a:cubicBezTo>
                  <a:cubicBezTo>
                    <a:pt x="1677116" y="2744371"/>
                    <a:pt x="1653044" y="2742294"/>
                    <a:pt x="1616283" y="2668772"/>
                  </a:cubicBezTo>
                  <a:cubicBezTo>
                    <a:pt x="1589303" y="2614812"/>
                    <a:pt x="1603810" y="2639430"/>
                    <a:pt x="1573753" y="2594344"/>
                  </a:cubicBezTo>
                  <a:cubicBezTo>
                    <a:pt x="1570209" y="2580167"/>
                    <a:pt x="1568876" y="2565245"/>
                    <a:pt x="1563120" y="2551814"/>
                  </a:cubicBezTo>
                  <a:cubicBezTo>
                    <a:pt x="1550974" y="2523475"/>
                    <a:pt x="1519135" y="2497196"/>
                    <a:pt x="1499325" y="2477386"/>
                  </a:cubicBezTo>
                  <a:cubicBezTo>
                    <a:pt x="1446553" y="2345455"/>
                    <a:pt x="1511858" y="2479604"/>
                    <a:pt x="1446162" y="2402958"/>
                  </a:cubicBezTo>
                  <a:cubicBezTo>
                    <a:pt x="1361754" y="2304481"/>
                    <a:pt x="1446151" y="2388763"/>
                    <a:pt x="1403632" y="2317898"/>
                  </a:cubicBezTo>
                  <a:cubicBezTo>
                    <a:pt x="1398474" y="2309302"/>
                    <a:pt x="1389455" y="2303721"/>
                    <a:pt x="1382367" y="2296632"/>
                  </a:cubicBezTo>
                  <a:cubicBezTo>
                    <a:pt x="1375279" y="2275367"/>
                    <a:pt x="1366539" y="2254583"/>
                    <a:pt x="1361102" y="2232837"/>
                  </a:cubicBezTo>
                  <a:cubicBezTo>
                    <a:pt x="1357558" y="2218660"/>
                    <a:pt x="1356225" y="2203738"/>
                    <a:pt x="1350469" y="2190307"/>
                  </a:cubicBezTo>
                  <a:cubicBezTo>
                    <a:pt x="1345435" y="2178561"/>
                    <a:pt x="1334919" y="2169839"/>
                    <a:pt x="1329204" y="2158409"/>
                  </a:cubicBezTo>
                  <a:cubicBezTo>
                    <a:pt x="1320669" y="2141338"/>
                    <a:pt x="1316475" y="2122317"/>
                    <a:pt x="1307939" y="2105246"/>
                  </a:cubicBezTo>
                  <a:cubicBezTo>
                    <a:pt x="1268866" y="2027100"/>
                    <a:pt x="1302205" y="2130571"/>
                    <a:pt x="1265409" y="2020186"/>
                  </a:cubicBezTo>
                  <a:cubicBezTo>
                    <a:pt x="1260788" y="2006323"/>
                    <a:pt x="1258790" y="1991707"/>
                    <a:pt x="1254776" y="1977656"/>
                  </a:cubicBezTo>
                  <a:cubicBezTo>
                    <a:pt x="1243392" y="1937813"/>
                    <a:pt x="1241818" y="1948914"/>
                    <a:pt x="1233511" y="1903228"/>
                  </a:cubicBezTo>
                  <a:cubicBezTo>
                    <a:pt x="1208113" y="1763538"/>
                    <a:pt x="1236363" y="1882732"/>
                    <a:pt x="1212246" y="1786270"/>
                  </a:cubicBezTo>
                  <a:cubicBezTo>
                    <a:pt x="1208702" y="1757916"/>
                    <a:pt x="1206311" y="1729395"/>
                    <a:pt x="1201613" y="1701209"/>
                  </a:cubicBezTo>
                  <a:cubicBezTo>
                    <a:pt x="1197162" y="1674502"/>
                    <a:pt x="1188777" y="1652066"/>
                    <a:pt x="1180348" y="1626781"/>
                  </a:cubicBezTo>
                  <a:cubicBezTo>
                    <a:pt x="1176804" y="1598428"/>
                    <a:pt x="1174827" y="1569834"/>
                    <a:pt x="1169716" y="1541721"/>
                  </a:cubicBezTo>
                  <a:cubicBezTo>
                    <a:pt x="1167711" y="1530694"/>
                    <a:pt x="1161514" y="1520764"/>
                    <a:pt x="1159083" y="1509823"/>
                  </a:cubicBezTo>
                  <a:cubicBezTo>
                    <a:pt x="1154406" y="1488778"/>
                    <a:pt x="1152307" y="1467239"/>
                    <a:pt x="1148451" y="1446028"/>
                  </a:cubicBezTo>
                  <a:cubicBezTo>
                    <a:pt x="1143458" y="1418567"/>
                    <a:pt x="1131084" y="1350867"/>
                    <a:pt x="1116553" y="1329070"/>
                  </a:cubicBezTo>
                  <a:cubicBezTo>
                    <a:pt x="1109465" y="1318437"/>
                    <a:pt x="1100478" y="1308849"/>
                    <a:pt x="1095288" y="1297172"/>
                  </a:cubicBezTo>
                  <a:cubicBezTo>
                    <a:pt x="1086184" y="1276689"/>
                    <a:pt x="1081111" y="1254642"/>
                    <a:pt x="1074023" y="1233377"/>
                  </a:cubicBezTo>
                  <a:cubicBezTo>
                    <a:pt x="1070479" y="1222744"/>
                    <a:pt x="1070115" y="1210445"/>
                    <a:pt x="1063390" y="1201479"/>
                  </a:cubicBezTo>
                  <a:cubicBezTo>
                    <a:pt x="1052757" y="1187302"/>
                    <a:pt x="1043161" y="1172285"/>
                    <a:pt x="1031492" y="1158949"/>
                  </a:cubicBezTo>
                  <a:cubicBezTo>
                    <a:pt x="1018290" y="1143861"/>
                    <a:pt x="1001486" y="1132075"/>
                    <a:pt x="988962" y="1116419"/>
                  </a:cubicBezTo>
                  <a:cubicBezTo>
                    <a:pt x="972996" y="1096462"/>
                    <a:pt x="960609" y="1073888"/>
                    <a:pt x="946432" y="1052623"/>
                  </a:cubicBezTo>
                  <a:cubicBezTo>
                    <a:pt x="939344" y="1041990"/>
                    <a:pt x="934203" y="1029761"/>
                    <a:pt x="925167" y="1020725"/>
                  </a:cubicBezTo>
                  <a:cubicBezTo>
                    <a:pt x="914534" y="1010093"/>
                    <a:pt x="903171" y="1000144"/>
                    <a:pt x="893269" y="988828"/>
                  </a:cubicBezTo>
                  <a:cubicBezTo>
                    <a:pt x="878325" y="971749"/>
                    <a:pt x="866786" y="951712"/>
                    <a:pt x="850739" y="935665"/>
                  </a:cubicBezTo>
                  <a:cubicBezTo>
                    <a:pt x="841703" y="926629"/>
                    <a:pt x="828658" y="922581"/>
                    <a:pt x="818841" y="914400"/>
                  </a:cubicBezTo>
                  <a:cubicBezTo>
                    <a:pt x="685586" y="803353"/>
                    <a:pt x="903659" y="970035"/>
                    <a:pt x="744413" y="850605"/>
                  </a:cubicBezTo>
                  <a:cubicBezTo>
                    <a:pt x="737325" y="839972"/>
                    <a:pt x="732184" y="827743"/>
                    <a:pt x="723148" y="818707"/>
                  </a:cubicBezTo>
                  <a:cubicBezTo>
                    <a:pt x="714112" y="809671"/>
                    <a:pt x="701649" y="804869"/>
                    <a:pt x="691251" y="797442"/>
                  </a:cubicBezTo>
                  <a:cubicBezTo>
                    <a:pt x="676831" y="787142"/>
                    <a:pt x="662175" y="777077"/>
                    <a:pt x="648720" y="765544"/>
                  </a:cubicBezTo>
                  <a:cubicBezTo>
                    <a:pt x="577085" y="704142"/>
                    <a:pt x="655426" y="759381"/>
                    <a:pt x="584925" y="712381"/>
                  </a:cubicBezTo>
                  <a:cubicBezTo>
                    <a:pt x="528216" y="627319"/>
                    <a:pt x="602648" y="730105"/>
                    <a:pt x="531762" y="659219"/>
                  </a:cubicBezTo>
                  <a:cubicBezTo>
                    <a:pt x="522726" y="650183"/>
                    <a:pt x="519533" y="636357"/>
                    <a:pt x="510497" y="627321"/>
                  </a:cubicBezTo>
                  <a:cubicBezTo>
                    <a:pt x="489887" y="606711"/>
                    <a:pt x="472644" y="604071"/>
                    <a:pt x="446702" y="595423"/>
                  </a:cubicBezTo>
                  <a:cubicBezTo>
                    <a:pt x="432525" y="584790"/>
                    <a:pt x="417786" y="574870"/>
                    <a:pt x="404172" y="563525"/>
                  </a:cubicBezTo>
                  <a:cubicBezTo>
                    <a:pt x="368369" y="533690"/>
                    <a:pt x="394472" y="541275"/>
                    <a:pt x="340376" y="510363"/>
                  </a:cubicBezTo>
                  <a:cubicBezTo>
                    <a:pt x="330645" y="504802"/>
                    <a:pt x="318503" y="504742"/>
                    <a:pt x="308479" y="499730"/>
                  </a:cubicBezTo>
                  <a:cubicBezTo>
                    <a:pt x="296402" y="493692"/>
                    <a:pt x="238870" y="451386"/>
                    <a:pt x="234051" y="446567"/>
                  </a:cubicBezTo>
                  <a:cubicBezTo>
                    <a:pt x="225015" y="437531"/>
                    <a:pt x="221822" y="423706"/>
                    <a:pt x="212786" y="414670"/>
                  </a:cubicBezTo>
                  <a:cubicBezTo>
                    <a:pt x="144105" y="345991"/>
                    <a:pt x="212236" y="435274"/>
                    <a:pt x="159623" y="372139"/>
                  </a:cubicBezTo>
                  <a:cubicBezTo>
                    <a:pt x="153603" y="364915"/>
                    <a:pt x="113366" y="311523"/>
                    <a:pt x="106460" y="297712"/>
                  </a:cubicBezTo>
                  <a:cubicBezTo>
                    <a:pt x="101448" y="287687"/>
                    <a:pt x="99762" y="276308"/>
                    <a:pt x="95827" y="265814"/>
                  </a:cubicBezTo>
                  <a:cubicBezTo>
                    <a:pt x="89125" y="247943"/>
                    <a:pt x="83097" y="229722"/>
                    <a:pt x="74562" y="212651"/>
                  </a:cubicBezTo>
                  <a:cubicBezTo>
                    <a:pt x="68847" y="201221"/>
                    <a:pt x="60385" y="191386"/>
                    <a:pt x="53297" y="180753"/>
                  </a:cubicBezTo>
                  <a:cubicBezTo>
                    <a:pt x="50042" y="167734"/>
                    <a:pt x="33325" y="91622"/>
                    <a:pt x="21399" y="63795"/>
                  </a:cubicBezTo>
                  <a:cubicBezTo>
                    <a:pt x="-3036" y="6781"/>
                    <a:pt x="134" y="40757"/>
                    <a:pt x="134" y="0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8254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998DB12B-FAF4-4873-931C-46FDFFE5FC8C}"/>
              </a:ext>
            </a:extLst>
          </p:cNvPr>
          <p:cNvGrpSpPr/>
          <p:nvPr/>
        </p:nvGrpSpPr>
        <p:grpSpPr>
          <a:xfrm>
            <a:off x="4901609" y="1255475"/>
            <a:ext cx="4486940" cy="3794991"/>
            <a:chOff x="4901609" y="1255475"/>
            <a:chExt cx="4486940" cy="3794991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5D324BD-E8BC-4D39-881D-3A47509ADD6E}"/>
                </a:ext>
              </a:extLst>
            </p:cNvPr>
            <p:cNvGrpSpPr/>
            <p:nvPr/>
          </p:nvGrpSpPr>
          <p:grpSpPr>
            <a:xfrm>
              <a:off x="4901609" y="1255475"/>
              <a:ext cx="4486940" cy="3794991"/>
              <a:chOff x="4901609" y="1255475"/>
              <a:chExt cx="4486940" cy="3794991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7B786C54-0A6F-42DE-A095-1772B0F617C1}"/>
                  </a:ext>
                </a:extLst>
              </p:cNvPr>
              <p:cNvGrpSpPr/>
              <p:nvPr/>
            </p:nvGrpSpPr>
            <p:grpSpPr>
              <a:xfrm>
                <a:off x="4901609" y="3466215"/>
                <a:ext cx="4486940" cy="1584251"/>
                <a:chOff x="4901609" y="2636874"/>
                <a:chExt cx="4486940" cy="1584251"/>
              </a:xfrm>
            </p:grpSpPr>
            <p:sp>
              <p:nvSpPr>
                <p:cNvPr id="2" name="Rectangle: Rounded Corners 1">
                  <a:extLst>
                    <a:ext uri="{FF2B5EF4-FFF2-40B4-BE49-F238E27FC236}">
                      <a16:creationId xmlns:a16="http://schemas.microsoft.com/office/drawing/2014/main" id="{864A3152-9F6C-4114-AAA6-49866007F63A}"/>
                    </a:ext>
                  </a:extLst>
                </p:cNvPr>
                <p:cNvSpPr/>
                <p:nvPr/>
              </p:nvSpPr>
              <p:spPr>
                <a:xfrm>
                  <a:off x="6432698" y="2636874"/>
                  <a:ext cx="2955851" cy="1584251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" name="Straight Connector 3">
                  <a:extLst>
                    <a:ext uri="{FF2B5EF4-FFF2-40B4-BE49-F238E27FC236}">
                      <a16:creationId xmlns:a16="http://schemas.microsoft.com/office/drawing/2014/main" id="{F4E0D314-0FFA-44B0-9EA5-0E6EB561BD0F}"/>
                    </a:ext>
                  </a:extLst>
                </p:cNvPr>
                <p:cNvCxnSpPr/>
                <p:nvPr/>
              </p:nvCxnSpPr>
              <p:spPr>
                <a:xfrm flipH="1">
                  <a:off x="4901609" y="3104707"/>
                  <a:ext cx="153108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" name="Straight Connector 4">
                  <a:extLst>
                    <a:ext uri="{FF2B5EF4-FFF2-40B4-BE49-F238E27FC236}">
                      <a16:creationId xmlns:a16="http://schemas.microsoft.com/office/drawing/2014/main" id="{8F7E506D-D4C5-4641-A34A-D7B217151ACC}"/>
                    </a:ext>
                  </a:extLst>
                </p:cNvPr>
                <p:cNvCxnSpPr/>
                <p:nvPr/>
              </p:nvCxnSpPr>
              <p:spPr>
                <a:xfrm flipH="1">
                  <a:off x="4901609" y="3671783"/>
                  <a:ext cx="153108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B8B9509C-B9FC-4BE5-AD24-BC1F4CB1EC5E}"/>
                  </a:ext>
                </a:extLst>
              </p:cNvPr>
              <p:cNvGrpSpPr/>
              <p:nvPr/>
            </p:nvGrpSpPr>
            <p:grpSpPr>
              <a:xfrm rot="5400000">
                <a:off x="7388712" y="732736"/>
                <a:ext cx="1062427" cy="2107905"/>
                <a:chOff x="7656575" y="2177845"/>
                <a:chExt cx="914400" cy="1600200"/>
              </a:xfrm>
            </p:grpSpPr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064351ED-B1DC-4C41-B246-D6A0FDB4E6DE}"/>
                    </a:ext>
                  </a:extLst>
                </p:cNvPr>
                <p:cNvSpPr/>
                <p:nvPr/>
              </p:nvSpPr>
              <p:spPr>
                <a:xfrm>
                  <a:off x="8437570" y="3263387"/>
                  <a:ext cx="121920" cy="103239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576A87E1-D9A2-4E6E-9E27-FC08FBD11F68}"/>
                    </a:ext>
                  </a:extLst>
                </p:cNvPr>
                <p:cNvGrpSpPr/>
                <p:nvPr/>
              </p:nvGrpSpPr>
              <p:grpSpPr>
                <a:xfrm>
                  <a:off x="7656575" y="2177845"/>
                  <a:ext cx="914400" cy="1600200"/>
                  <a:chOff x="7504175" y="2025445"/>
                  <a:chExt cx="914400" cy="1600200"/>
                </a:xfrm>
              </p:grpSpPr>
              <p:grpSp>
                <p:nvGrpSpPr>
                  <p:cNvPr id="10" name="Group 83">
                    <a:extLst>
                      <a:ext uri="{FF2B5EF4-FFF2-40B4-BE49-F238E27FC236}">
                        <a16:creationId xmlns:a16="http://schemas.microsoft.com/office/drawing/2014/main" id="{015F8537-CB20-42FA-A3E6-00BA3E8EB1A6}"/>
                      </a:ext>
                    </a:extLst>
                  </p:cNvPr>
                  <p:cNvGrpSpPr/>
                  <p:nvPr/>
                </p:nvGrpSpPr>
                <p:grpSpPr>
                  <a:xfrm>
                    <a:off x="7626095" y="2851355"/>
                    <a:ext cx="670560" cy="567813"/>
                    <a:chOff x="1600200" y="2057400"/>
                    <a:chExt cx="838200" cy="838200"/>
                  </a:xfrm>
                  <a:noFill/>
                </p:grpSpPr>
                <p:sp>
                  <p:nvSpPr>
                    <p:cNvPr id="30" name="Oval 29">
                      <a:extLst>
                        <a:ext uri="{FF2B5EF4-FFF2-40B4-BE49-F238E27FC236}">
                          <a16:creationId xmlns:a16="http://schemas.microsoft.com/office/drawing/2014/main" id="{8D739245-08A8-4B1D-AFB7-9A78EAF01B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00200" y="2057400"/>
                      <a:ext cx="838200" cy="838200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D53F4F47-6C97-4AF7-A1A9-48E0F15C5E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28800" y="2286000"/>
                      <a:ext cx="45719" cy="381000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" name="Rectangle 31">
                      <a:extLst>
                        <a:ext uri="{FF2B5EF4-FFF2-40B4-BE49-F238E27FC236}">
                          <a16:creationId xmlns:a16="http://schemas.microsoft.com/office/drawing/2014/main" id="{DDE66D57-D801-442B-94FB-3CDA7E9BDB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33600" y="2362200"/>
                      <a:ext cx="45719" cy="228600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" name="Flowchart: Delay 32">
                      <a:extLst>
                        <a:ext uri="{FF2B5EF4-FFF2-40B4-BE49-F238E27FC236}">
                          <a16:creationId xmlns:a16="http://schemas.microsoft.com/office/drawing/2014/main" id="{10EC4705-7FCE-4B1E-91AC-2634FDD1E17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1981200" y="2667000"/>
                      <a:ext cx="114300" cy="114300"/>
                    </a:xfrm>
                    <a:prstGeom prst="flowChartDelay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" name="Group 84">
                    <a:extLst>
                      <a:ext uri="{FF2B5EF4-FFF2-40B4-BE49-F238E27FC236}">
                        <a16:creationId xmlns:a16="http://schemas.microsoft.com/office/drawing/2014/main" id="{0E62C399-4BAD-498F-94BC-BC1E5813B8D0}"/>
                      </a:ext>
                    </a:extLst>
                  </p:cNvPr>
                  <p:cNvGrpSpPr/>
                  <p:nvPr/>
                </p:nvGrpSpPr>
                <p:grpSpPr>
                  <a:xfrm>
                    <a:off x="7626095" y="2231922"/>
                    <a:ext cx="670560" cy="567813"/>
                    <a:chOff x="1600200" y="2057400"/>
                    <a:chExt cx="838200" cy="838200"/>
                  </a:xfrm>
                  <a:noFill/>
                </p:grpSpPr>
                <p:sp>
                  <p:nvSpPr>
                    <p:cNvPr id="26" name="Oval 25">
                      <a:extLst>
                        <a:ext uri="{FF2B5EF4-FFF2-40B4-BE49-F238E27FC236}">
                          <a16:creationId xmlns:a16="http://schemas.microsoft.com/office/drawing/2014/main" id="{AB9023F4-13A1-4DD9-8C32-3B2499290D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00200" y="2057400"/>
                      <a:ext cx="838200" cy="838200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3D8B88A2-C3E8-40B2-A846-73555BF87D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28800" y="2286000"/>
                      <a:ext cx="45719" cy="381000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" name="Rectangle 27">
                      <a:extLst>
                        <a:ext uri="{FF2B5EF4-FFF2-40B4-BE49-F238E27FC236}">
                          <a16:creationId xmlns:a16="http://schemas.microsoft.com/office/drawing/2014/main" id="{E627C944-E68E-423B-95DC-39C1C2468F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33600" y="2362200"/>
                      <a:ext cx="45719" cy="228600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" name="Flowchart: Delay 28">
                      <a:extLst>
                        <a:ext uri="{FF2B5EF4-FFF2-40B4-BE49-F238E27FC236}">
                          <a16:creationId xmlns:a16="http://schemas.microsoft.com/office/drawing/2014/main" id="{C0747D72-E233-4D36-BA89-6958F6E557F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1981200" y="2667000"/>
                      <a:ext cx="114300" cy="114300"/>
                    </a:xfrm>
                    <a:prstGeom prst="flowChartDelay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" name="Group 98">
                    <a:extLst>
                      <a:ext uri="{FF2B5EF4-FFF2-40B4-BE49-F238E27FC236}">
                        <a16:creationId xmlns:a16="http://schemas.microsoft.com/office/drawing/2014/main" id="{B57D58DF-D5F2-45F6-A03E-124A5AF1CDEF}"/>
                      </a:ext>
                    </a:extLst>
                  </p:cNvPr>
                  <p:cNvGrpSpPr/>
                  <p:nvPr/>
                </p:nvGrpSpPr>
                <p:grpSpPr>
                  <a:xfrm>
                    <a:off x="7748015" y="2025445"/>
                    <a:ext cx="426720" cy="206477"/>
                    <a:chOff x="3810000" y="1676400"/>
                    <a:chExt cx="533400" cy="381000"/>
                  </a:xfrm>
                  <a:noFill/>
                </p:grpSpPr>
                <p:sp>
                  <p:nvSpPr>
                    <p:cNvPr id="23" name="Round Same Side Corner Rectangle 145">
                      <a:extLst>
                        <a:ext uri="{FF2B5EF4-FFF2-40B4-BE49-F238E27FC236}">
                          <a16:creationId xmlns:a16="http://schemas.microsoft.com/office/drawing/2014/main" id="{D5B82CA7-4EE5-413C-88DC-E8AF6B3D7A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0000" y="1676400"/>
                      <a:ext cx="533400" cy="228600"/>
                    </a:xfrm>
                    <a:prstGeom prst="round2SameRect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5739AD5A-CF1E-4D83-963E-CB44B59F53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62400" y="1905000"/>
                      <a:ext cx="228600" cy="152400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" name="Oval 24">
                      <a:extLst>
                        <a:ext uri="{FF2B5EF4-FFF2-40B4-BE49-F238E27FC236}">
                          <a16:creationId xmlns:a16="http://schemas.microsoft.com/office/drawing/2014/main" id="{79242358-03FB-4002-A5C6-EBE8F69EE5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38600" y="1752600"/>
                      <a:ext cx="76200" cy="76200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" name="Group 104">
                    <a:extLst>
                      <a:ext uri="{FF2B5EF4-FFF2-40B4-BE49-F238E27FC236}">
                        <a16:creationId xmlns:a16="http://schemas.microsoft.com/office/drawing/2014/main" id="{00AB87CA-CD43-4D76-B7EC-D47DF7B11BD7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7748015" y="3419168"/>
                    <a:ext cx="426720" cy="206477"/>
                    <a:chOff x="3810000" y="1676400"/>
                    <a:chExt cx="533400" cy="381000"/>
                  </a:xfrm>
                  <a:noFill/>
                </p:grpSpPr>
                <p:sp>
                  <p:nvSpPr>
                    <p:cNvPr id="20" name="Round Same Side Corner Rectangle 142">
                      <a:extLst>
                        <a:ext uri="{FF2B5EF4-FFF2-40B4-BE49-F238E27FC236}">
                          <a16:creationId xmlns:a16="http://schemas.microsoft.com/office/drawing/2014/main" id="{05E1B969-30F4-45C6-A12C-2E14E9403A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0000" y="1676400"/>
                      <a:ext cx="533400" cy="228600"/>
                    </a:xfrm>
                    <a:prstGeom prst="round2SameRect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" name="Rectangle 20">
                      <a:extLst>
                        <a:ext uri="{FF2B5EF4-FFF2-40B4-BE49-F238E27FC236}">
                          <a16:creationId xmlns:a16="http://schemas.microsoft.com/office/drawing/2014/main" id="{81F7A077-481B-41A5-9F98-1930506A67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62400" y="1905000"/>
                      <a:ext cx="228600" cy="152400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" name="Oval 21">
                      <a:extLst>
                        <a:ext uri="{FF2B5EF4-FFF2-40B4-BE49-F238E27FC236}">
                          <a16:creationId xmlns:a16="http://schemas.microsoft.com/office/drawing/2014/main" id="{CFAA69D9-C9AC-48AF-892B-4CFF63F491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38600" y="1752600"/>
                      <a:ext cx="76200" cy="76200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27568E4F-7E12-4C3C-8F92-422070DDEFDB}"/>
                      </a:ext>
                    </a:extLst>
                  </p:cNvPr>
                  <p:cNvSpPr/>
                  <p:nvPr/>
                </p:nvSpPr>
                <p:spPr>
                  <a:xfrm>
                    <a:off x="8296655" y="2490019"/>
                    <a:ext cx="121920" cy="103239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1E100032-1867-4F5C-BA62-696D3C4B04B1}"/>
                      </a:ext>
                    </a:extLst>
                  </p:cNvPr>
                  <p:cNvSpPr/>
                  <p:nvPr/>
                </p:nvSpPr>
                <p:spPr>
                  <a:xfrm>
                    <a:off x="7504175" y="2490019"/>
                    <a:ext cx="121920" cy="103239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A56912D3-C97F-476F-809B-CD488576DE32}"/>
                      </a:ext>
                    </a:extLst>
                  </p:cNvPr>
                  <p:cNvSpPr/>
                  <p:nvPr/>
                </p:nvSpPr>
                <p:spPr>
                  <a:xfrm>
                    <a:off x="7626095" y="3367548"/>
                    <a:ext cx="121920" cy="103239"/>
                  </a:xfrm>
                  <a:prstGeom prst="ellipse">
                    <a:avLst/>
                  </a:prstGeom>
                  <a:solidFill>
                    <a:srgbClr val="00B050"/>
                  </a:solidFill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532B1E11-1FC9-41A9-874F-D1BCC69073E3}"/>
                      </a:ext>
                    </a:extLst>
                  </p:cNvPr>
                  <p:cNvSpPr/>
                  <p:nvPr/>
                </p:nvSpPr>
                <p:spPr>
                  <a:xfrm>
                    <a:off x="7504175" y="3109451"/>
                    <a:ext cx="121920" cy="103239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Snip Same Side Corner Rectangle 140">
                    <a:extLst>
                      <a:ext uri="{FF2B5EF4-FFF2-40B4-BE49-F238E27FC236}">
                        <a16:creationId xmlns:a16="http://schemas.microsoft.com/office/drawing/2014/main" id="{B38B869D-7E77-4DE8-A4B6-5B087D530A2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158266" y="2764585"/>
                    <a:ext cx="154858" cy="121920"/>
                  </a:xfrm>
                  <a:prstGeom prst="snip2Same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Snip Same Side Corner Rectangle 141">
                    <a:extLst>
                      <a:ext uri="{FF2B5EF4-FFF2-40B4-BE49-F238E27FC236}">
                        <a16:creationId xmlns:a16="http://schemas.microsoft.com/office/drawing/2014/main" id="{C607021F-BBBB-48BF-8634-E5035630FBE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609626" y="2764585"/>
                    <a:ext cx="154858" cy="121920"/>
                  </a:xfrm>
                  <a:prstGeom prst="snip2Same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4CC02EB-8F15-4A8C-A13C-FA00EBEC3F23}"/>
                </a:ext>
              </a:extLst>
            </p:cNvPr>
            <p:cNvGrpSpPr/>
            <p:nvPr/>
          </p:nvGrpSpPr>
          <p:grpSpPr>
            <a:xfrm>
              <a:off x="8973688" y="4673549"/>
              <a:ext cx="191384" cy="185528"/>
              <a:chOff x="4237073" y="979207"/>
              <a:chExt cx="558209" cy="541247"/>
            </a:xfrm>
          </p:grpSpPr>
          <p:sp>
            <p:nvSpPr>
              <p:cNvPr id="36" name="Octagon 35">
                <a:extLst>
                  <a:ext uri="{FF2B5EF4-FFF2-40B4-BE49-F238E27FC236}">
                    <a16:creationId xmlns:a16="http://schemas.microsoft.com/office/drawing/2014/main" id="{097B606D-739D-41B4-936A-F9C2056C83FD}"/>
                  </a:ext>
                </a:extLst>
              </p:cNvPr>
              <p:cNvSpPr/>
              <p:nvPr/>
            </p:nvSpPr>
            <p:spPr>
              <a:xfrm>
                <a:off x="4237073" y="979207"/>
                <a:ext cx="558209" cy="541247"/>
              </a:xfrm>
              <a:prstGeom prst="octagon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63FD34DB-EFDF-428E-B1C2-211EEFB113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7573" y="1084521"/>
                <a:ext cx="0" cy="34024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F3434B12-4C78-48C7-AB25-ED7FD02F1D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38082" y="1247554"/>
                <a:ext cx="32776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72685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71226370-CCFE-45F7-9281-F1E16813E83A}"/>
              </a:ext>
            </a:extLst>
          </p:cNvPr>
          <p:cNvGrpSpPr/>
          <p:nvPr/>
        </p:nvGrpSpPr>
        <p:grpSpPr>
          <a:xfrm>
            <a:off x="4901609" y="1010093"/>
            <a:ext cx="4486940" cy="5073950"/>
            <a:chOff x="4901609" y="1010093"/>
            <a:chExt cx="4486940" cy="507395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C8F184A-4F9B-4D7E-9BCE-3630554AF9F8}"/>
                </a:ext>
              </a:extLst>
            </p:cNvPr>
            <p:cNvGrpSpPr/>
            <p:nvPr/>
          </p:nvGrpSpPr>
          <p:grpSpPr>
            <a:xfrm>
              <a:off x="4901609" y="1255475"/>
              <a:ext cx="4486940" cy="3794991"/>
              <a:chOff x="4901609" y="1255475"/>
              <a:chExt cx="4486940" cy="3794991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E370405E-51EB-4726-A503-E6CA8131285C}"/>
                  </a:ext>
                </a:extLst>
              </p:cNvPr>
              <p:cNvGrpSpPr/>
              <p:nvPr/>
            </p:nvGrpSpPr>
            <p:grpSpPr>
              <a:xfrm>
                <a:off x="4901609" y="3466215"/>
                <a:ext cx="4486940" cy="1584251"/>
                <a:chOff x="4901609" y="2636874"/>
                <a:chExt cx="4486940" cy="1584251"/>
              </a:xfrm>
            </p:grpSpPr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924BAFF9-E49B-4372-8402-265F7B9A4F29}"/>
                    </a:ext>
                  </a:extLst>
                </p:cNvPr>
                <p:cNvSpPr/>
                <p:nvPr/>
              </p:nvSpPr>
              <p:spPr>
                <a:xfrm>
                  <a:off x="6432698" y="2636874"/>
                  <a:ext cx="2955851" cy="1584251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09174C6A-67D6-4FE2-BB8E-1CA8FD7C1A3F}"/>
                    </a:ext>
                  </a:extLst>
                </p:cNvPr>
                <p:cNvCxnSpPr/>
                <p:nvPr/>
              </p:nvCxnSpPr>
              <p:spPr>
                <a:xfrm flipH="1">
                  <a:off x="4901609" y="3104707"/>
                  <a:ext cx="153108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1DE6309F-FC10-4A23-90FC-C39A592782E6}"/>
                    </a:ext>
                  </a:extLst>
                </p:cNvPr>
                <p:cNvCxnSpPr/>
                <p:nvPr/>
              </p:nvCxnSpPr>
              <p:spPr>
                <a:xfrm flipH="1">
                  <a:off x="4901609" y="3671783"/>
                  <a:ext cx="153108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1923F96A-E9B4-4B8E-A293-015FD69DD448}"/>
                  </a:ext>
                </a:extLst>
              </p:cNvPr>
              <p:cNvGrpSpPr/>
              <p:nvPr/>
            </p:nvGrpSpPr>
            <p:grpSpPr>
              <a:xfrm rot="5400000">
                <a:off x="7388712" y="732736"/>
                <a:ext cx="1062427" cy="2107905"/>
                <a:chOff x="7656575" y="2177845"/>
                <a:chExt cx="914400" cy="1600200"/>
              </a:xfrm>
            </p:grpSpPr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CF4D2394-7E02-460B-B5B7-5EE4A64DD4D2}"/>
                    </a:ext>
                  </a:extLst>
                </p:cNvPr>
                <p:cNvSpPr/>
                <p:nvPr/>
              </p:nvSpPr>
              <p:spPr>
                <a:xfrm>
                  <a:off x="8437570" y="3263387"/>
                  <a:ext cx="121920" cy="103239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AC8C7FB8-031F-48AD-BE42-6DC86EB1E150}"/>
                    </a:ext>
                  </a:extLst>
                </p:cNvPr>
                <p:cNvGrpSpPr/>
                <p:nvPr/>
              </p:nvGrpSpPr>
              <p:grpSpPr>
                <a:xfrm>
                  <a:off x="7656575" y="2177845"/>
                  <a:ext cx="914400" cy="1600200"/>
                  <a:chOff x="7504175" y="2025445"/>
                  <a:chExt cx="914400" cy="1600200"/>
                </a:xfrm>
              </p:grpSpPr>
              <p:grpSp>
                <p:nvGrpSpPr>
                  <p:cNvPr id="7" name="Group 83">
                    <a:extLst>
                      <a:ext uri="{FF2B5EF4-FFF2-40B4-BE49-F238E27FC236}">
                        <a16:creationId xmlns:a16="http://schemas.microsoft.com/office/drawing/2014/main" id="{3DDFE8D7-ABC3-4778-99D8-183B536E8705}"/>
                      </a:ext>
                    </a:extLst>
                  </p:cNvPr>
                  <p:cNvGrpSpPr/>
                  <p:nvPr/>
                </p:nvGrpSpPr>
                <p:grpSpPr>
                  <a:xfrm>
                    <a:off x="7626095" y="2851355"/>
                    <a:ext cx="670560" cy="567813"/>
                    <a:chOff x="1600200" y="2057400"/>
                    <a:chExt cx="838200" cy="838200"/>
                  </a:xfrm>
                  <a:noFill/>
                </p:grpSpPr>
                <p:sp>
                  <p:nvSpPr>
                    <p:cNvPr id="27" name="Oval 26">
                      <a:extLst>
                        <a:ext uri="{FF2B5EF4-FFF2-40B4-BE49-F238E27FC236}">
                          <a16:creationId xmlns:a16="http://schemas.microsoft.com/office/drawing/2014/main" id="{01CB697E-6169-4888-97C5-9634253E26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00200" y="2057400"/>
                      <a:ext cx="838200" cy="838200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" name="Rectangle 27">
                      <a:extLst>
                        <a:ext uri="{FF2B5EF4-FFF2-40B4-BE49-F238E27FC236}">
                          <a16:creationId xmlns:a16="http://schemas.microsoft.com/office/drawing/2014/main" id="{85F6FCF8-3C3F-4139-B142-4809E0CC8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28800" y="2286000"/>
                      <a:ext cx="45719" cy="381000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id="{9C0FA835-FB9C-409C-85EA-960AE1B9D6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33600" y="2362200"/>
                      <a:ext cx="45719" cy="228600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" name="Flowchart: Delay 29">
                      <a:extLst>
                        <a:ext uri="{FF2B5EF4-FFF2-40B4-BE49-F238E27FC236}">
                          <a16:creationId xmlns:a16="http://schemas.microsoft.com/office/drawing/2014/main" id="{DB7DD30E-9E00-440C-9F42-10BC65606BE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1981200" y="2667000"/>
                      <a:ext cx="114300" cy="114300"/>
                    </a:xfrm>
                    <a:prstGeom prst="flowChartDelay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" name="Group 84">
                    <a:extLst>
                      <a:ext uri="{FF2B5EF4-FFF2-40B4-BE49-F238E27FC236}">
                        <a16:creationId xmlns:a16="http://schemas.microsoft.com/office/drawing/2014/main" id="{EAB3E7B4-249D-403E-84BB-A2F29FA1D1F4}"/>
                      </a:ext>
                    </a:extLst>
                  </p:cNvPr>
                  <p:cNvGrpSpPr/>
                  <p:nvPr/>
                </p:nvGrpSpPr>
                <p:grpSpPr>
                  <a:xfrm>
                    <a:off x="7626095" y="2231922"/>
                    <a:ext cx="670560" cy="567813"/>
                    <a:chOff x="1600200" y="2057400"/>
                    <a:chExt cx="838200" cy="838200"/>
                  </a:xfrm>
                  <a:noFill/>
                </p:grpSpPr>
                <p:sp>
                  <p:nvSpPr>
                    <p:cNvPr id="23" name="Oval 22">
                      <a:extLst>
                        <a:ext uri="{FF2B5EF4-FFF2-40B4-BE49-F238E27FC236}">
                          <a16:creationId xmlns:a16="http://schemas.microsoft.com/office/drawing/2014/main" id="{F1D831F2-455B-4EBC-988D-17BDAAFD14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00200" y="2057400"/>
                      <a:ext cx="838200" cy="838200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E70398AA-0B48-4AE4-B404-B910406D4B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28800" y="2286000"/>
                      <a:ext cx="45719" cy="381000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" name="Rectangle 24">
                      <a:extLst>
                        <a:ext uri="{FF2B5EF4-FFF2-40B4-BE49-F238E27FC236}">
                          <a16:creationId xmlns:a16="http://schemas.microsoft.com/office/drawing/2014/main" id="{A47C16AC-5594-48C4-8289-7F717FFA68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33600" y="2362200"/>
                      <a:ext cx="45719" cy="228600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" name="Flowchart: Delay 25">
                      <a:extLst>
                        <a:ext uri="{FF2B5EF4-FFF2-40B4-BE49-F238E27FC236}">
                          <a16:creationId xmlns:a16="http://schemas.microsoft.com/office/drawing/2014/main" id="{4A23BB9C-E4B3-476B-B638-1F3A62579E0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1981200" y="2667000"/>
                      <a:ext cx="114300" cy="114300"/>
                    </a:xfrm>
                    <a:prstGeom prst="flowChartDelay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" name="Group 98">
                    <a:extLst>
                      <a:ext uri="{FF2B5EF4-FFF2-40B4-BE49-F238E27FC236}">
                        <a16:creationId xmlns:a16="http://schemas.microsoft.com/office/drawing/2014/main" id="{B7AEBDDB-ACF9-485D-93E2-4CA5A2CA7D04}"/>
                      </a:ext>
                    </a:extLst>
                  </p:cNvPr>
                  <p:cNvGrpSpPr/>
                  <p:nvPr/>
                </p:nvGrpSpPr>
                <p:grpSpPr>
                  <a:xfrm>
                    <a:off x="7748015" y="2025445"/>
                    <a:ext cx="426720" cy="206477"/>
                    <a:chOff x="3810000" y="1676400"/>
                    <a:chExt cx="533400" cy="381000"/>
                  </a:xfrm>
                  <a:noFill/>
                </p:grpSpPr>
                <p:sp>
                  <p:nvSpPr>
                    <p:cNvPr id="20" name="Round Same Side Corner Rectangle 145">
                      <a:extLst>
                        <a:ext uri="{FF2B5EF4-FFF2-40B4-BE49-F238E27FC236}">
                          <a16:creationId xmlns:a16="http://schemas.microsoft.com/office/drawing/2014/main" id="{37BF578F-35B6-4E5E-827C-7BC8153FA6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0000" y="1676400"/>
                      <a:ext cx="533400" cy="228600"/>
                    </a:xfrm>
                    <a:prstGeom prst="round2SameRect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" name="Rectangle 20">
                      <a:extLst>
                        <a:ext uri="{FF2B5EF4-FFF2-40B4-BE49-F238E27FC236}">
                          <a16:creationId xmlns:a16="http://schemas.microsoft.com/office/drawing/2014/main" id="{D712800A-8D69-4131-A2FB-844A27BAB8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62400" y="1905000"/>
                      <a:ext cx="228600" cy="152400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" name="Oval 21">
                      <a:extLst>
                        <a:ext uri="{FF2B5EF4-FFF2-40B4-BE49-F238E27FC236}">
                          <a16:creationId xmlns:a16="http://schemas.microsoft.com/office/drawing/2014/main" id="{5C17ED50-6BA9-4A11-8FD7-F208E436FF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38600" y="1752600"/>
                      <a:ext cx="76200" cy="76200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" name="Group 104">
                    <a:extLst>
                      <a:ext uri="{FF2B5EF4-FFF2-40B4-BE49-F238E27FC236}">
                        <a16:creationId xmlns:a16="http://schemas.microsoft.com/office/drawing/2014/main" id="{06C33BC4-DCD2-4F42-8E5E-8EE851302F80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7748015" y="3419168"/>
                    <a:ext cx="426720" cy="206477"/>
                    <a:chOff x="3810000" y="1676400"/>
                    <a:chExt cx="533400" cy="381000"/>
                  </a:xfrm>
                  <a:noFill/>
                </p:grpSpPr>
                <p:sp>
                  <p:nvSpPr>
                    <p:cNvPr id="17" name="Round Same Side Corner Rectangle 142">
                      <a:extLst>
                        <a:ext uri="{FF2B5EF4-FFF2-40B4-BE49-F238E27FC236}">
                          <a16:creationId xmlns:a16="http://schemas.microsoft.com/office/drawing/2014/main" id="{6DB1DDFB-9D65-4087-A31E-719A758870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0000" y="1676400"/>
                      <a:ext cx="533400" cy="228600"/>
                    </a:xfrm>
                    <a:prstGeom prst="round2SameRect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" name="Rectangle 17">
                      <a:extLst>
                        <a:ext uri="{FF2B5EF4-FFF2-40B4-BE49-F238E27FC236}">
                          <a16:creationId xmlns:a16="http://schemas.microsoft.com/office/drawing/2014/main" id="{1E599A1C-A4A2-486B-8BFA-49E1AA0739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62400" y="1905000"/>
                      <a:ext cx="228600" cy="152400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" name="Oval 18">
                      <a:extLst>
                        <a:ext uri="{FF2B5EF4-FFF2-40B4-BE49-F238E27FC236}">
                          <a16:creationId xmlns:a16="http://schemas.microsoft.com/office/drawing/2014/main" id="{6B961EA1-9BBA-4FAB-8BED-8A5B4E309B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38600" y="1752600"/>
                      <a:ext cx="76200" cy="76200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F7403C30-4F8D-43DF-B192-2F5D0C5CECEA}"/>
                      </a:ext>
                    </a:extLst>
                  </p:cNvPr>
                  <p:cNvSpPr/>
                  <p:nvPr/>
                </p:nvSpPr>
                <p:spPr>
                  <a:xfrm>
                    <a:off x="8296655" y="2490019"/>
                    <a:ext cx="121920" cy="103239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0A3666CC-9BF2-45B7-A40B-27721389FD4A}"/>
                      </a:ext>
                    </a:extLst>
                  </p:cNvPr>
                  <p:cNvSpPr/>
                  <p:nvPr/>
                </p:nvSpPr>
                <p:spPr>
                  <a:xfrm>
                    <a:off x="7504175" y="2490019"/>
                    <a:ext cx="121920" cy="103239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527538C4-FE95-4C40-9DF6-6CFDB01AB4F4}"/>
                      </a:ext>
                    </a:extLst>
                  </p:cNvPr>
                  <p:cNvSpPr/>
                  <p:nvPr/>
                </p:nvSpPr>
                <p:spPr>
                  <a:xfrm>
                    <a:off x="7626095" y="3367548"/>
                    <a:ext cx="121920" cy="103239"/>
                  </a:xfrm>
                  <a:prstGeom prst="ellipse">
                    <a:avLst/>
                  </a:prstGeom>
                  <a:solidFill>
                    <a:srgbClr val="00B050"/>
                  </a:solidFill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6B34902D-32E7-4D3B-AC3C-879B637B60FC}"/>
                      </a:ext>
                    </a:extLst>
                  </p:cNvPr>
                  <p:cNvSpPr/>
                  <p:nvPr/>
                </p:nvSpPr>
                <p:spPr>
                  <a:xfrm>
                    <a:off x="7504175" y="3109451"/>
                    <a:ext cx="121920" cy="103239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Snip Same Side Corner Rectangle 140">
                    <a:extLst>
                      <a:ext uri="{FF2B5EF4-FFF2-40B4-BE49-F238E27FC236}">
                        <a16:creationId xmlns:a16="http://schemas.microsoft.com/office/drawing/2014/main" id="{C0E185BE-3380-4192-97AB-6F6F6DCCB3C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158266" y="2764585"/>
                    <a:ext cx="154858" cy="121920"/>
                  </a:xfrm>
                  <a:prstGeom prst="snip2Same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Snip Same Side Corner Rectangle 141">
                    <a:extLst>
                      <a:ext uri="{FF2B5EF4-FFF2-40B4-BE49-F238E27FC236}">
                        <a16:creationId xmlns:a16="http://schemas.microsoft.com/office/drawing/2014/main" id="{FCA0C3DF-BAD7-4C33-809B-23351C6DE02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609626" y="2764585"/>
                    <a:ext cx="154858" cy="121920"/>
                  </a:xfrm>
                  <a:prstGeom prst="snip2Same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A5ACF56-6301-4729-9105-C7B8E5195E5D}"/>
                </a:ext>
              </a:extLst>
            </p:cNvPr>
            <p:cNvSpPr/>
            <p:nvPr/>
          </p:nvSpPr>
          <p:spPr>
            <a:xfrm>
              <a:off x="6156251" y="1010093"/>
              <a:ext cx="1329070" cy="3072809"/>
            </a:xfrm>
            <a:custGeom>
              <a:avLst/>
              <a:gdLst>
                <a:gd name="connsiteX0" fmla="*/ 287079 w 1329070"/>
                <a:gd name="connsiteY0" fmla="*/ 3072809 h 3072809"/>
                <a:gd name="connsiteX1" fmla="*/ 340242 w 1329070"/>
                <a:gd name="connsiteY1" fmla="*/ 3062177 h 3072809"/>
                <a:gd name="connsiteX2" fmla="*/ 404037 w 1329070"/>
                <a:gd name="connsiteY2" fmla="*/ 3040912 h 3072809"/>
                <a:gd name="connsiteX3" fmla="*/ 435935 w 1329070"/>
                <a:gd name="connsiteY3" fmla="*/ 3009014 h 3072809"/>
                <a:gd name="connsiteX4" fmla="*/ 520996 w 1329070"/>
                <a:gd name="connsiteY4" fmla="*/ 2945219 h 3072809"/>
                <a:gd name="connsiteX5" fmla="*/ 563526 w 1329070"/>
                <a:gd name="connsiteY5" fmla="*/ 2881423 h 3072809"/>
                <a:gd name="connsiteX6" fmla="*/ 574158 w 1329070"/>
                <a:gd name="connsiteY6" fmla="*/ 2838893 h 3072809"/>
                <a:gd name="connsiteX7" fmla="*/ 595423 w 1329070"/>
                <a:gd name="connsiteY7" fmla="*/ 2775098 h 3072809"/>
                <a:gd name="connsiteX8" fmla="*/ 584791 w 1329070"/>
                <a:gd name="connsiteY8" fmla="*/ 2254102 h 3072809"/>
                <a:gd name="connsiteX9" fmla="*/ 574158 w 1329070"/>
                <a:gd name="connsiteY9" fmla="*/ 2211572 h 3072809"/>
                <a:gd name="connsiteX10" fmla="*/ 563526 w 1329070"/>
                <a:gd name="connsiteY10" fmla="*/ 2158409 h 3072809"/>
                <a:gd name="connsiteX11" fmla="*/ 531628 w 1329070"/>
                <a:gd name="connsiteY11" fmla="*/ 2030819 h 3072809"/>
                <a:gd name="connsiteX12" fmla="*/ 510363 w 1329070"/>
                <a:gd name="connsiteY12" fmla="*/ 1924493 h 3072809"/>
                <a:gd name="connsiteX13" fmla="*/ 499730 w 1329070"/>
                <a:gd name="connsiteY13" fmla="*/ 1881963 h 3072809"/>
                <a:gd name="connsiteX14" fmla="*/ 457200 w 1329070"/>
                <a:gd name="connsiteY14" fmla="*/ 1807535 h 3072809"/>
                <a:gd name="connsiteX15" fmla="*/ 435935 w 1329070"/>
                <a:gd name="connsiteY15" fmla="*/ 1754372 h 3072809"/>
                <a:gd name="connsiteX16" fmla="*/ 372140 w 1329070"/>
                <a:gd name="connsiteY16" fmla="*/ 1637414 h 3072809"/>
                <a:gd name="connsiteX17" fmla="*/ 308344 w 1329070"/>
                <a:gd name="connsiteY17" fmla="*/ 1552354 h 3072809"/>
                <a:gd name="connsiteX18" fmla="*/ 287079 w 1329070"/>
                <a:gd name="connsiteY18" fmla="*/ 1520456 h 3072809"/>
                <a:gd name="connsiteX19" fmla="*/ 223284 w 1329070"/>
                <a:gd name="connsiteY19" fmla="*/ 1435395 h 3072809"/>
                <a:gd name="connsiteX20" fmla="*/ 191386 w 1329070"/>
                <a:gd name="connsiteY20" fmla="*/ 1392865 h 3072809"/>
                <a:gd name="connsiteX21" fmla="*/ 159489 w 1329070"/>
                <a:gd name="connsiteY21" fmla="*/ 1339702 h 3072809"/>
                <a:gd name="connsiteX22" fmla="*/ 127591 w 1329070"/>
                <a:gd name="connsiteY22" fmla="*/ 1297172 h 3072809"/>
                <a:gd name="connsiteX23" fmla="*/ 106326 w 1329070"/>
                <a:gd name="connsiteY23" fmla="*/ 1244009 h 3072809"/>
                <a:gd name="connsiteX24" fmla="*/ 42530 w 1329070"/>
                <a:gd name="connsiteY24" fmla="*/ 1137684 h 3072809"/>
                <a:gd name="connsiteX25" fmla="*/ 10633 w 1329070"/>
                <a:gd name="connsiteY25" fmla="*/ 1031358 h 3072809"/>
                <a:gd name="connsiteX26" fmla="*/ 0 w 1329070"/>
                <a:gd name="connsiteY26" fmla="*/ 999460 h 3072809"/>
                <a:gd name="connsiteX27" fmla="*/ 10633 w 1329070"/>
                <a:gd name="connsiteY27" fmla="*/ 435935 h 3072809"/>
                <a:gd name="connsiteX28" fmla="*/ 21265 w 1329070"/>
                <a:gd name="connsiteY28" fmla="*/ 393405 h 3072809"/>
                <a:gd name="connsiteX29" fmla="*/ 31898 w 1329070"/>
                <a:gd name="connsiteY29" fmla="*/ 340242 h 3072809"/>
                <a:gd name="connsiteX30" fmla="*/ 42530 w 1329070"/>
                <a:gd name="connsiteY30" fmla="*/ 297712 h 3072809"/>
                <a:gd name="connsiteX31" fmla="*/ 106326 w 1329070"/>
                <a:gd name="connsiteY31" fmla="*/ 170121 h 3072809"/>
                <a:gd name="connsiteX32" fmla="*/ 138223 w 1329070"/>
                <a:gd name="connsiteY32" fmla="*/ 138223 h 3072809"/>
                <a:gd name="connsiteX33" fmla="*/ 212651 w 1329070"/>
                <a:gd name="connsiteY33" fmla="*/ 95693 h 3072809"/>
                <a:gd name="connsiteX34" fmla="*/ 276447 w 1329070"/>
                <a:gd name="connsiteY34" fmla="*/ 74428 h 3072809"/>
                <a:gd name="connsiteX35" fmla="*/ 308344 w 1329070"/>
                <a:gd name="connsiteY35" fmla="*/ 63795 h 3072809"/>
                <a:gd name="connsiteX36" fmla="*/ 340242 w 1329070"/>
                <a:gd name="connsiteY36" fmla="*/ 42530 h 3072809"/>
                <a:gd name="connsiteX37" fmla="*/ 382772 w 1329070"/>
                <a:gd name="connsiteY37" fmla="*/ 31898 h 3072809"/>
                <a:gd name="connsiteX38" fmla="*/ 520996 w 1329070"/>
                <a:gd name="connsiteY38" fmla="*/ 10633 h 3072809"/>
                <a:gd name="connsiteX39" fmla="*/ 659219 w 1329070"/>
                <a:gd name="connsiteY39" fmla="*/ 0 h 3072809"/>
                <a:gd name="connsiteX40" fmla="*/ 1020726 w 1329070"/>
                <a:gd name="connsiteY40" fmla="*/ 10633 h 3072809"/>
                <a:gd name="connsiteX41" fmla="*/ 1169582 w 1329070"/>
                <a:gd name="connsiteY41" fmla="*/ 21265 h 3072809"/>
                <a:gd name="connsiteX42" fmla="*/ 1244009 w 1329070"/>
                <a:gd name="connsiteY42" fmla="*/ 42530 h 3072809"/>
                <a:gd name="connsiteX43" fmla="*/ 1286540 w 1329070"/>
                <a:gd name="connsiteY43" fmla="*/ 127591 h 3072809"/>
                <a:gd name="connsiteX44" fmla="*/ 1318437 w 1329070"/>
                <a:gd name="connsiteY44" fmla="*/ 223284 h 3072809"/>
                <a:gd name="connsiteX45" fmla="*/ 1329070 w 1329070"/>
                <a:gd name="connsiteY45" fmla="*/ 255181 h 3072809"/>
                <a:gd name="connsiteX46" fmla="*/ 1329070 w 1329070"/>
                <a:gd name="connsiteY46" fmla="*/ 287079 h 307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329070" h="3072809">
                  <a:moveTo>
                    <a:pt x="287079" y="3072809"/>
                  </a:moveTo>
                  <a:cubicBezTo>
                    <a:pt x="304800" y="3069265"/>
                    <a:pt x="322807" y="3066932"/>
                    <a:pt x="340242" y="3062177"/>
                  </a:cubicBezTo>
                  <a:cubicBezTo>
                    <a:pt x="361867" y="3056279"/>
                    <a:pt x="404037" y="3040912"/>
                    <a:pt x="404037" y="3040912"/>
                  </a:cubicBezTo>
                  <a:cubicBezTo>
                    <a:pt x="414670" y="3030279"/>
                    <a:pt x="424066" y="3018246"/>
                    <a:pt x="435935" y="3009014"/>
                  </a:cubicBezTo>
                  <a:cubicBezTo>
                    <a:pt x="462316" y="2988496"/>
                    <a:pt x="499605" y="2973740"/>
                    <a:pt x="520996" y="2945219"/>
                  </a:cubicBezTo>
                  <a:cubicBezTo>
                    <a:pt x="536331" y="2924773"/>
                    <a:pt x="563526" y="2881423"/>
                    <a:pt x="563526" y="2881423"/>
                  </a:cubicBezTo>
                  <a:cubicBezTo>
                    <a:pt x="567070" y="2867246"/>
                    <a:pt x="569959" y="2852890"/>
                    <a:pt x="574158" y="2838893"/>
                  </a:cubicBezTo>
                  <a:cubicBezTo>
                    <a:pt x="580599" y="2817423"/>
                    <a:pt x="595423" y="2775098"/>
                    <a:pt x="595423" y="2775098"/>
                  </a:cubicBezTo>
                  <a:cubicBezTo>
                    <a:pt x="591879" y="2601433"/>
                    <a:pt x="591341" y="2427680"/>
                    <a:pt x="584791" y="2254102"/>
                  </a:cubicBezTo>
                  <a:cubicBezTo>
                    <a:pt x="584240" y="2239499"/>
                    <a:pt x="577328" y="2225837"/>
                    <a:pt x="574158" y="2211572"/>
                  </a:cubicBezTo>
                  <a:cubicBezTo>
                    <a:pt x="570238" y="2193930"/>
                    <a:pt x="566274" y="2176271"/>
                    <a:pt x="563526" y="2158409"/>
                  </a:cubicBezTo>
                  <a:cubicBezTo>
                    <a:pt x="546728" y="2049224"/>
                    <a:pt x="568001" y="2103564"/>
                    <a:pt x="531628" y="2030819"/>
                  </a:cubicBezTo>
                  <a:cubicBezTo>
                    <a:pt x="513484" y="1903807"/>
                    <a:pt x="531572" y="1998721"/>
                    <a:pt x="510363" y="1924493"/>
                  </a:cubicBezTo>
                  <a:cubicBezTo>
                    <a:pt x="506348" y="1910442"/>
                    <a:pt x="504861" y="1895646"/>
                    <a:pt x="499730" y="1881963"/>
                  </a:cubicBezTo>
                  <a:cubicBezTo>
                    <a:pt x="471768" y="1807398"/>
                    <a:pt x="488049" y="1869234"/>
                    <a:pt x="457200" y="1807535"/>
                  </a:cubicBezTo>
                  <a:cubicBezTo>
                    <a:pt x="448665" y="1790464"/>
                    <a:pt x="443933" y="1771701"/>
                    <a:pt x="435935" y="1754372"/>
                  </a:cubicBezTo>
                  <a:cubicBezTo>
                    <a:pt x="413067" y="1704825"/>
                    <a:pt x="400759" y="1676765"/>
                    <a:pt x="372140" y="1637414"/>
                  </a:cubicBezTo>
                  <a:cubicBezTo>
                    <a:pt x="351294" y="1608751"/>
                    <a:pt x="328003" y="1581844"/>
                    <a:pt x="308344" y="1552354"/>
                  </a:cubicBezTo>
                  <a:cubicBezTo>
                    <a:pt x="301256" y="1541721"/>
                    <a:pt x="294595" y="1530791"/>
                    <a:pt x="287079" y="1520456"/>
                  </a:cubicBezTo>
                  <a:cubicBezTo>
                    <a:pt x="266233" y="1491793"/>
                    <a:pt x="244549" y="1463749"/>
                    <a:pt x="223284" y="1435395"/>
                  </a:cubicBezTo>
                  <a:cubicBezTo>
                    <a:pt x="212651" y="1421218"/>
                    <a:pt x="200503" y="1408061"/>
                    <a:pt x="191386" y="1392865"/>
                  </a:cubicBezTo>
                  <a:cubicBezTo>
                    <a:pt x="180754" y="1375144"/>
                    <a:pt x="170952" y="1356897"/>
                    <a:pt x="159489" y="1339702"/>
                  </a:cubicBezTo>
                  <a:cubicBezTo>
                    <a:pt x="149659" y="1324957"/>
                    <a:pt x="136197" y="1312663"/>
                    <a:pt x="127591" y="1297172"/>
                  </a:cubicBezTo>
                  <a:cubicBezTo>
                    <a:pt x="118322" y="1280488"/>
                    <a:pt x="115465" y="1260765"/>
                    <a:pt x="106326" y="1244009"/>
                  </a:cubicBezTo>
                  <a:cubicBezTo>
                    <a:pt x="68888" y="1175372"/>
                    <a:pt x="66615" y="1197897"/>
                    <a:pt x="42530" y="1137684"/>
                  </a:cubicBezTo>
                  <a:cubicBezTo>
                    <a:pt x="17261" y="1074512"/>
                    <a:pt x="26299" y="1086190"/>
                    <a:pt x="10633" y="1031358"/>
                  </a:cubicBezTo>
                  <a:cubicBezTo>
                    <a:pt x="7554" y="1020581"/>
                    <a:pt x="3544" y="1010093"/>
                    <a:pt x="0" y="999460"/>
                  </a:cubicBezTo>
                  <a:cubicBezTo>
                    <a:pt x="3544" y="811618"/>
                    <a:pt x="4045" y="623695"/>
                    <a:pt x="10633" y="435935"/>
                  </a:cubicBezTo>
                  <a:cubicBezTo>
                    <a:pt x="11145" y="421331"/>
                    <a:pt x="18095" y="407670"/>
                    <a:pt x="21265" y="393405"/>
                  </a:cubicBezTo>
                  <a:cubicBezTo>
                    <a:pt x="25185" y="375763"/>
                    <a:pt x="27978" y="357884"/>
                    <a:pt x="31898" y="340242"/>
                  </a:cubicBezTo>
                  <a:cubicBezTo>
                    <a:pt x="35068" y="325977"/>
                    <a:pt x="38331" y="311709"/>
                    <a:pt x="42530" y="297712"/>
                  </a:cubicBezTo>
                  <a:cubicBezTo>
                    <a:pt x="57355" y="248296"/>
                    <a:pt x="67921" y="208527"/>
                    <a:pt x="106326" y="170121"/>
                  </a:cubicBezTo>
                  <a:cubicBezTo>
                    <a:pt x="116958" y="159488"/>
                    <a:pt x="126672" y="147849"/>
                    <a:pt x="138223" y="138223"/>
                  </a:cubicBezTo>
                  <a:cubicBezTo>
                    <a:pt x="155927" y="123469"/>
                    <a:pt x="192654" y="103692"/>
                    <a:pt x="212651" y="95693"/>
                  </a:cubicBezTo>
                  <a:cubicBezTo>
                    <a:pt x="233463" y="87368"/>
                    <a:pt x="255182" y="81517"/>
                    <a:pt x="276447" y="74428"/>
                  </a:cubicBezTo>
                  <a:cubicBezTo>
                    <a:pt x="287079" y="70884"/>
                    <a:pt x="299019" y="70012"/>
                    <a:pt x="308344" y="63795"/>
                  </a:cubicBezTo>
                  <a:cubicBezTo>
                    <a:pt x="318977" y="56707"/>
                    <a:pt x="328496" y="47564"/>
                    <a:pt x="340242" y="42530"/>
                  </a:cubicBezTo>
                  <a:cubicBezTo>
                    <a:pt x="353673" y="36774"/>
                    <a:pt x="368721" y="35912"/>
                    <a:pt x="382772" y="31898"/>
                  </a:cubicBezTo>
                  <a:cubicBezTo>
                    <a:pt x="461778" y="9325"/>
                    <a:pt x="361196" y="24529"/>
                    <a:pt x="520996" y="10633"/>
                  </a:cubicBezTo>
                  <a:cubicBezTo>
                    <a:pt x="567033" y="6630"/>
                    <a:pt x="613145" y="3544"/>
                    <a:pt x="659219" y="0"/>
                  </a:cubicBezTo>
                  <a:lnTo>
                    <a:pt x="1020726" y="10633"/>
                  </a:lnTo>
                  <a:cubicBezTo>
                    <a:pt x="1070428" y="12704"/>
                    <a:pt x="1120141" y="15772"/>
                    <a:pt x="1169582" y="21265"/>
                  </a:cubicBezTo>
                  <a:cubicBezTo>
                    <a:pt x="1189604" y="23490"/>
                    <a:pt x="1223850" y="35811"/>
                    <a:pt x="1244009" y="42530"/>
                  </a:cubicBezTo>
                  <a:cubicBezTo>
                    <a:pt x="1281126" y="79645"/>
                    <a:pt x="1262105" y="54285"/>
                    <a:pt x="1286540" y="127591"/>
                  </a:cubicBezTo>
                  <a:lnTo>
                    <a:pt x="1318437" y="223284"/>
                  </a:lnTo>
                  <a:cubicBezTo>
                    <a:pt x="1321981" y="233916"/>
                    <a:pt x="1329070" y="243973"/>
                    <a:pt x="1329070" y="255181"/>
                  </a:cubicBezTo>
                  <a:lnTo>
                    <a:pt x="1329070" y="287079"/>
                  </a:lnTo>
                </a:path>
              </a:pathLst>
            </a:cu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B753E21-0409-429D-A2F9-3A462F6FCAD9}"/>
                </a:ext>
              </a:extLst>
            </p:cNvPr>
            <p:cNvGrpSpPr/>
            <p:nvPr/>
          </p:nvGrpSpPr>
          <p:grpSpPr>
            <a:xfrm>
              <a:off x="8973688" y="4673549"/>
              <a:ext cx="191384" cy="185528"/>
              <a:chOff x="4237073" y="979207"/>
              <a:chExt cx="558209" cy="541247"/>
            </a:xfrm>
          </p:grpSpPr>
          <p:sp>
            <p:nvSpPr>
              <p:cNvPr id="36" name="Octagon 35">
                <a:extLst>
                  <a:ext uri="{FF2B5EF4-FFF2-40B4-BE49-F238E27FC236}">
                    <a16:creationId xmlns:a16="http://schemas.microsoft.com/office/drawing/2014/main" id="{D6322C15-A00C-4D03-8B5A-7E09FE67E37C}"/>
                  </a:ext>
                </a:extLst>
              </p:cNvPr>
              <p:cNvSpPr/>
              <p:nvPr/>
            </p:nvSpPr>
            <p:spPr>
              <a:xfrm>
                <a:off x="4237073" y="979207"/>
                <a:ext cx="558209" cy="541247"/>
              </a:xfrm>
              <a:prstGeom prst="octagon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079A5BD4-1804-481B-854E-3B663CACD0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7573" y="1084521"/>
                <a:ext cx="0" cy="34024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A5BE1A7-0E75-4811-ADC4-63F1CA2CBB0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38082" y="1247554"/>
                <a:ext cx="32776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41A7569-BA7E-41A2-B505-DA15AD1E54EE}"/>
                </a:ext>
              </a:extLst>
            </p:cNvPr>
            <p:cNvSpPr/>
            <p:nvPr/>
          </p:nvSpPr>
          <p:spPr>
            <a:xfrm>
              <a:off x="6432698" y="2264735"/>
              <a:ext cx="2105246" cy="2020186"/>
            </a:xfrm>
            <a:custGeom>
              <a:avLst/>
              <a:gdLst>
                <a:gd name="connsiteX0" fmla="*/ 0 w 2105246"/>
                <a:gd name="connsiteY0" fmla="*/ 2020186 h 2020186"/>
                <a:gd name="connsiteX1" fmla="*/ 839972 w 2105246"/>
                <a:gd name="connsiteY1" fmla="*/ 2009553 h 2020186"/>
                <a:gd name="connsiteX2" fmla="*/ 925032 w 2105246"/>
                <a:gd name="connsiteY2" fmla="*/ 1998921 h 2020186"/>
                <a:gd name="connsiteX3" fmla="*/ 1052623 w 2105246"/>
                <a:gd name="connsiteY3" fmla="*/ 1988288 h 2020186"/>
                <a:gd name="connsiteX4" fmla="*/ 1095153 w 2105246"/>
                <a:gd name="connsiteY4" fmla="*/ 1977656 h 2020186"/>
                <a:gd name="connsiteX5" fmla="*/ 1148316 w 2105246"/>
                <a:gd name="connsiteY5" fmla="*/ 1956391 h 2020186"/>
                <a:gd name="connsiteX6" fmla="*/ 1254642 w 2105246"/>
                <a:gd name="connsiteY6" fmla="*/ 1935125 h 2020186"/>
                <a:gd name="connsiteX7" fmla="*/ 1297172 w 2105246"/>
                <a:gd name="connsiteY7" fmla="*/ 1924493 h 2020186"/>
                <a:gd name="connsiteX8" fmla="*/ 1382232 w 2105246"/>
                <a:gd name="connsiteY8" fmla="*/ 1903228 h 2020186"/>
                <a:gd name="connsiteX9" fmla="*/ 1424762 w 2105246"/>
                <a:gd name="connsiteY9" fmla="*/ 1881963 h 2020186"/>
                <a:gd name="connsiteX10" fmla="*/ 1456660 w 2105246"/>
                <a:gd name="connsiteY10" fmla="*/ 1871330 h 2020186"/>
                <a:gd name="connsiteX11" fmla="*/ 1488558 w 2105246"/>
                <a:gd name="connsiteY11" fmla="*/ 1850065 h 2020186"/>
                <a:gd name="connsiteX12" fmla="*/ 1552353 w 2105246"/>
                <a:gd name="connsiteY12" fmla="*/ 1828800 h 2020186"/>
                <a:gd name="connsiteX13" fmla="*/ 1584251 w 2105246"/>
                <a:gd name="connsiteY13" fmla="*/ 1818167 h 2020186"/>
                <a:gd name="connsiteX14" fmla="*/ 1658679 w 2105246"/>
                <a:gd name="connsiteY14" fmla="*/ 1786270 h 2020186"/>
                <a:gd name="connsiteX15" fmla="*/ 1733107 w 2105246"/>
                <a:gd name="connsiteY15" fmla="*/ 1743739 h 2020186"/>
                <a:gd name="connsiteX16" fmla="*/ 1807535 w 2105246"/>
                <a:gd name="connsiteY16" fmla="*/ 1658679 h 2020186"/>
                <a:gd name="connsiteX17" fmla="*/ 1839432 w 2105246"/>
                <a:gd name="connsiteY17" fmla="*/ 1637414 h 2020186"/>
                <a:gd name="connsiteX18" fmla="*/ 1871330 w 2105246"/>
                <a:gd name="connsiteY18" fmla="*/ 1594884 h 2020186"/>
                <a:gd name="connsiteX19" fmla="*/ 1945758 w 2105246"/>
                <a:gd name="connsiteY19" fmla="*/ 1520456 h 2020186"/>
                <a:gd name="connsiteX20" fmla="*/ 1967023 w 2105246"/>
                <a:gd name="connsiteY20" fmla="*/ 1477925 h 2020186"/>
                <a:gd name="connsiteX21" fmla="*/ 1998921 w 2105246"/>
                <a:gd name="connsiteY21" fmla="*/ 1435395 h 2020186"/>
                <a:gd name="connsiteX22" fmla="*/ 2030818 w 2105246"/>
                <a:gd name="connsiteY22" fmla="*/ 1360967 h 2020186"/>
                <a:gd name="connsiteX23" fmla="*/ 2041451 w 2105246"/>
                <a:gd name="connsiteY23" fmla="*/ 1318437 h 2020186"/>
                <a:gd name="connsiteX24" fmla="*/ 2062716 w 2105246"/>
                <a:gd name="connsiteY24" fmla="*/ 1286539 h 2020186"/>
                <a:gd name="connsiteX25" fmla="*/ 2073349 w 2105246"/>
                <a:gd name="connsiteY25" fmla="*/ 1233377 h 2020186"/>
                <a:gd name="connsiteX26" fmla="*/ 2083981 w 2105246"/>
                <a:gd name="connsiteY26" fmla="*/ 1201479 h 2020186"/>
                <a:gd name="connsiteX27" fmla="*/ 2105246 w 2105246"/>
                <a:gd name="connsiteY27" fmla="*/ 1073888 h 2020186"/>
                <a:gd name="connsiteX28" fmla="*/ 2094614 w 2105246"/>
                <a:gd name="connsiteY28" fmla="*/ 510363 h 2020186"/>
                <a:gd name="connsiteX29" fmla="*/ 2083981 w 2105246"/>
                <a:gd name="connsiteY29" fmla="*/ 467832 h 2020186"/>
                <a:gd name="connsiteX30" fmla="*/ 2052083 w 2105246"/>
                <a:gd name="connsiteY30" fmla="*/ 350874 h 2020186"/>
                <a:gd name="connsiteX31" fmla="*/ 2030818 w 2105246"/>
                <a:gd name="connsiteY31" fmla="*/ 318977 h 2020186"/>
                <a:gd name="connsiteX32" fmla="*/ 1998921 w 2105246"/>
                <a:gd name="connsiteY32" fmla="*/ 255181 h 2020186"/>
                <a:gd name="connsiteX33" fmla="*/ 1977655 w 2105246"/>
                <a:gd name="connsiteY33" fmla="*/ 180753 h 2020186"/>
                <a:gd name="connsiteX34" fmla="*/ 1956390 w 2105246"/>
                <a:gd name="connsiteY34" fmla="*/ 116958 h 2020186"/>
                <a:gd name="connsiteX35" fmla="*/ 1935125 w 2105246"/>
                <a:gd name="connsiteY35" fmla="*/ 31898 h 2020186"/>
                <a:gd name="connsiteX36" fmla="*/ 1913860 w 2105246"/>
                <a:gd name="connsiteY36" fmla="*/ 0 h 20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105246" h="2020186">
                  <a:moveTo>
                    <a:pt x="0" y="2020186"/>
                  </a:moveTo>
                  <a:lnTo>
                    <a:pt x="839972" y="2009553"/>
                  </a:lnTo>
                  <a:cubicBezTo>
                    <a:pt x="868538" y="2008896"/>
                    <a:pt x="896600" y="2001764"/>
                    <a:pt x="925032" y="1998921"/>
                  </a:cubicBezTo>
                  <a:cubicBezTo>
                    <a:pt x="967498" y="1994674"/>
                    <a:pt x="1010093" y="1991832"/>
                    <a:pt x="1052623" y="1988288"/>
                  </a:cubicBezTo>
                  <a:cubicBezTo>
                    <a:pt x="1066800" y="1984744"/>
                    <a:pt x="1081290" y="1982277"/>
                    <a:pt x="1095153" y="1977656"/>
                  </a:cubicBezTo>
                  <a:cubicBezTo>
                    <a:pt x="1113260" y="1971621"/>
                    <a:pt x="1129874" y="1961309"/>
                    <a:pt x="1148316" y="1956391"/>
                  </a:cubicBezTo>
                  <a:cubicBezTo>
                    <a:pt x="1183240" y="1947078"/>
                    <a:pt x="1219577" y="1943891"/>
                    <a:pt x="1254642" y="1935125"/>
                  </a:cubicBezTo>
                  <a:cubicBezTo>
                    <a:pt x="1268819" y="1931581"/>
                    <a:pt x="1282907" y="1927663"/>
                    <a:pt x="1297172" y="1924493"/>
                  </a:cubicBezTo>
                  <a:cubicBezTo>
                    <a:pt x="1331730" y="1916814"/>
                    <a:pt x="1351544" y="1916380"/>
                    <a:pt x="1382232" y="1903228"/>
                  </a:cubicBezTo>
                  <a:cubicBezTo>
                    <a:pt x="1396800" y="1896984"/>
                    <a:pt x="1410194" y="1888207"/>
                    <a:pt x="1424762" y="1881963"/>
                  </a:cubicBezTo>
                  <a:cubicBezTo>
                    <a:pt x="1435064" y="1877548"/>
                    <a:pt x="1446635" y="1876342"/>
                    <a:pt x="1456660" y="1871330"/>
                  </a:cubicBezTo>
                  <a:cubicBezTo>
                    <a:pt x="1468090" y="1865615"/>
                    <a:pt x="1476881" y="1855255"/>
                    <a:pt x="1488558" y="1850065"/>
                  </a:cubicBezTo>
                  <a:cubicBezTo>
                    <a:pt x="1509041" y="1840961"/>
                    <a:pt x="1531088" y="1835888"/>
                    <a:pt x="1552353" y="1828800"/>
                  </a:cubicBezTo>
                  <a:cubicBezTo>
                    <a:pt x="1562986" y="1825256"/>
                    <a:pt x="1574925" y="1824384"/>
                    <a:pt x="1584251" y="1818167"/>
                  </a:cubicBezTo>
                  <a:cubicBezTo>
                    <a:pt x="1628308" y="1788796"/>
                    <a:pt x="1603752" y="1800001"/>
                    <a:pt x="1658679" y="1786270"/>
                  </a:cubicBezTo>
                  <a:cubicBezTo>
                    <a:pt x="1682817" y="1774201"/>
                    <a:pt x="1712065" y="1761775"/>
                    <a:pt x="1733107" y="1743739"/>
                  </a:cubicBezTo>
                  <a:cubicBezTo>
                    <a:pt x="1849068" y="1644343"/>
                    <a:pt x="1709779" y="1756435"/>
                    <a:pt x="1807535" y="1658679"/>
                  </a:cubicBezTo>
                  <a:cubicBezTo>
                    <a:pt x="1816571" y="1649643"/>
                    <a:pt x="1830396" y="1646450"/>
                    <a:pt x="1839432" y="1637414"/>
                  </a:cubicBezTo>
                  <a:cubicBezTo>
                    <a:pt x="1851963" y="1624883"/>
                    <a:pt x="1859410" y="1607996"/>
                    <a:pt x="1871330" y="1594884"/>
                  </a:cubicBezTo>
                  <a:cubicBezTo>
                    <a:pt x="1894931" y="1568923"/>
                    <a:pt x="1945758" y="1520456"/>
                    <a:pt x="1945758" y="1520456"/>
                  </a:cubicBezTo>
                  <a:cubicBezTo>
                    <a:pt x="1952846" y="1506279"/>
                    <a:pt x="1958622" y="1491366"/>
                    <a:pt x="1967023" y="1477925"/>
                  </a:cubicBezTo>
                  <a:cubicBezTo>
                    <a:pt x="1976415" y="1462898"/>
                    <a:pt x="1990996" y="1451245"/>
                    <a:pt x="1998921" y="1435395"/>
                  </a:cubicBezTo>
                  <a:cubicBezTo>
                    <a:pt x="2067585" y="1298068"/>
                    <a:pt x="1953410" y="1477081"/>
                    <a:pt x="2030818" y="1360967"/>
                  </a:cubicBezTo>
                  <a:cubicBezTo>
                    <a:pt x="2034362" y="1346790"/>
                    <a:pt x="2035695" y="1331868"/>
                    <a:pt x="2041451" y="1318437"/>
                  </a:cubicBezTo>
                  <a:cubicBezTo>
                    <a:pt x="2046485" y="1306691"/>
                    <a:pt x="2058229" y="1298504"/>
                    <a:pt x="2062716" y="1286539"/>
                  </a:cubicBezTo>
                  <a:cubicBezTo>
                    <a:pt x="2069061" y="1269618"/>
                    <a:pt x="2068966" y="1250909"/>
                    <a:pt x="2073349" y="1233377"/>
                  </a:cubicBezTo>
                  <a:cubicBezTo>
                    <a:pt x="2076067" y="1222504"/>
                    <a:pt x="2081263" y="1212352"/>
                    <a:pt x="2083981" y="1201479"/>
                  </a:cubicBezTo>
                  <a:cubicBezTo>
                    <a:pt x="2094348" y="1160010"/>
                    <a:pt x="2099243" y="1115912"/>
                    <a:pt x="2105246" y="1073888"/>
                  </a:cubicBezTo>
                  <a:cubicBezTo>
                    <a:pt x="2101702" y="886046"/>
                    <a:pt x="2101202" y="698123"/>
                    <a:pt x="2094614" y="510363"/>
                  </a:cubicBezTo>
                  <a:cubicBezTo>
                    <a:pt x="2094102" y="495759"/>
                    <a:pt x="2087151" y="482097"/>
                    <a:pt x="2083981" y="467832"/>
                  </a:cubicBezTo>
                  <a:cubicBezTo>
                    <a:pt x="2077323" y="437871"/>
                    <a:pt x="2068682" y="375772"/>
                    <a:pt x="2052083" y="350874"/>
                  </a:cubicBezTo>
                  <a:lnTo>
                    <a:pt x="2030818" y="318977"/>
                  </a:lnTo>
                  <a:cubicBezTo>
                    <a:pt x="2004098" y="238811"/>
                    <a:pt x="2040139" y="337616"/>
                    <a:pt x="1998921" y="255181"/>
                  </a:cubicBezTo>
                  <a:cubicBezTo>
                    <a:pt x="1989986" y="237312"/>
                    <a:pt x="1982766" y="197790"/>
                    <a:pt x="1977655" y="180753"/>
                  </a:cubicBezTo>
                  <a:cubicBezTo>
                    <a:pt x="1971214" y="159283"/>
                    <a:pt x="1961827" y="138704"/>
                    <a:pt x="1956390" y="116958"/>
                  </a:cubicBezTo>
                  <a:cubicBezTo>
                    <a:pt x="1949302" y="88605"/>
                    <a:pt x="1955790" y="52564"/>
                    <a:pt x="1935125" y="31898"/>
                  </a:cubicBezTo>
                  <a:cubicBezTo>
                    <a:pt x="1911354" y="8126"/>
                    <a:pt x="1913860" y="20657"/>
                    <a:pt x="1913860" y="0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8272F3A-2645-47F5-9CE4-582B90DAC9B5}"/>
                </a:ext>
              </a:extLst>
            </p:cNvPr>
            <p:cNvSpPr/>
            <p:nvPr/>
          </p:nvSpPr>
          <p:spPr>
            <a:xfrm>
              <a:off x="6432698" y="4199860"/>
              <a:ext cx="2647507" cy="1470785"/>
            </a:xfrm>
            <a:custGeom>
              <a:avLst/>
              <a:gdLst>
                <a:gd name="connsiteX0" fmla="*/ 0 w 2647507"/>
                <a:gd name="connsiteY0" fmla="*/ 0 h 1470785"/>
                <a:gd name="connsiteX1" fmla="*/ 202018 w 2647507"/>
                <a:gd name="connsiteY1" fmla="*/ 21266 h 1470785"/>
                <a:gd name="connsiteX2" fmla="*/ 308344 w 2647507"/>
                <a:gd name="connsiteY2" fmla="*/ 42531 h 1470785"/>
                <a:gd name="connsiteX3" fmla="*/ 350874 w 2647507"/>
                <a:gd name="connsiteY3" fmla="*/ 63796 h 1470785"/>
                <a:gd name="connsiteX4" fmla="*/ 457200 w 2647507"/>
                <a:gd name="connsiteY4" fmla="*/ 85061 h 1470785"/>
                <a:gd name="connsiteX5" fmla="*/ 489097 w 2647507"/>
                <a:gd name="connsiteY5" fmla="*/ 116959 h 1470785"/>
                <a:gd name="connsiteX6" fmla="*/ 574158 w 2647507"/>
                <a:gd name="connsiteY6" fmla="*/ 170121 h 1470785"/>
                <a:gd name="connsiteX7" fmla="*/ 637953 w 2647507"/>
                <a:gd name="connsiteY7" fmla="*/ 255182 h 1470785"/>
                <a:gd name="connsiteX8" fmla="*/ 701749 w 2647507"/>
                <a:gd name="connsiteY8" fmla="*/ 318977 h 1470785"/>
                <a:gd name="connsiteX9" fmla="*/ 733646 w 2647507"/>
                <a:gd name="connsiteY9" fmla="*/ 382773 h 1470785"/>
                <a:gd name="connsiteX10" fmla="*/ 754911 w 2647507"/>
                <a:gd name="connsiteY10" fmla="*/ 425303 h 1470785"/>
                <a:gd name="connsiteX11" fmla="*/ 786809 w 2647507"/>
                <a:gd name="connsiteY11" fmla="*/ 467833 h 1470785"/>
                <a:gd name="connsiteX12" fmla="*/ 839972 w 2647507"/>
                <a:gd name="connsiteY12" fmla="*/ 542261 h 1470785"/>
                <a:gd name="connsiteX13" fmla="*/ 882502 w 2647507"/>
                <a:gd name="connsiteY13" fmla="*/ 627321 h 1470785"/>
                <a:gd name="connsiteX14" fmla="*/ 903767 w 2647507"/>
                <a:gd name="connsiteY14" fmla="*/ 648587 h 1470785"/>
                <a:gd name="connsiteX15" fmla="*/ 914400 w 2647507"/>
                <a:gd name="connsiteY15" fmla="*/ 691117 h 1470785"/>
                <a:gd name="connsiteX16" fmla="*/ 935665 w 2647507"/>
                <a:gd name="connsiteY16" fmla="*/ 723014 h 1470785"/>
                <a:gd name="connsiteX17" fmla="*/ 956930 w 2647507"/>
                <a:gd name="connsiteY17" fmla="*/ 776177 h 1470785"/>
                <a:gd name="connsiteX18" fmla="*/ 967562 w 2647507"/>
                <a:gd name="connsiteY18" fmla="*/ 818707 h 1470785"/>
                <a:gd name="connsiteX19" fmla="*/ 999460 w 2647507"/>
                <a:gd name="connsiteY19" fmla="*/ 903768 h 1470785"/>
                <a:gd name="connsiteX20" fmla="*/ 1010093 w 2647507"/>
                <a:gd name="connsiteY20" fmla="*/ 967563 h 1470785"/>
                <a:gd name="connsiteX21" fmla="*/ 1020725 w 2647507"/>
                <a:gd name="connsiteY21" fmla="*/ 999461 h 1470785"/>
                <a:gd name="connsiteX22" fmla="*/ 1052623 w 2647507"/>
                <a:gd name="connsiteY22" fmla="*/ 1095154 h 1470785"/>
                <a:gd name="connsiteX23" fmla="*/ 1063255 w 2647507"/>
                <a:gd name="connsiteY23" fmla="*/ 1158949 h 1470785"/>
                <a:gd name="connsiteX24" fmla="*/ 1084521 w 2647507"/>
                <a:gd name="connsiteY24" fmla="*/ 1414131 h 1470785"/>
                <a:gd name="connsiteX25" fmla="*/ 1084521 w 2647507"/>
                <a:gd name="connsiteY25" fmla="*/ 1467293 h 1470785"/>
                <a:gd name="connsiteX26" fmla="*/ 1105786 w 2647507"/>
                <a:gd name="connsiteY26" fmla="*/ 1329070 h 1470785"/>
                <a:gd name="connsiteX27" fmla="*/ 1116418 w 2647507"/>
                <a:gd name="connsiteY27" fmla="*/ 1265275 h 1470785"/>
                <a:gd name="connsiteX28" fmla="*/ 1137683 w 2647507"/>
                <a:gd name="connsiteY28" fmla="*/ 1137684 h 1470785"/>
                <a:gd name="connsiteX29" fmla="*/ 1158949 w 2647507"/>
                <a:gd name="connsiteY29" fmla="*/ 1073889 h 1470785"/>
                <a:gd name="connsiteX30" fmla="*/ 1180214 w 2647507"/>
                <a:gd name="connsiteY30" fmla="*/ 1010093 h 1470785"/>
                <a:gd name="connsiteX31" fmla="*/ 1201479 w 2647507"/>
                <a:gd name="connsiteY31" fmla="*/ 978196 h 1470785"/>
                <a:gd name="connsiteX32" fmla="*/ 1233376 w 2647507"/>
                <a:gd name="connsiteY32" fmla="*/ 914400 h 1470785"/>
                <a:gd name="connsiteX33" fmla="*/ 1244009 w 2647507"/>
                <a:gd name="connsiteY33" fmla="*/ 882503 h 1470785"/>
                <a:gd name="connsiteX34" fmla="*/ 1318437 w 2647507"/>
                <a:gd name="connsiteY34" fmla="*/ 797442 h 1470785"/>
                <a:gd name="connsiteX35" fmla="*/ 1360967 w 2647507"/>
                <a:gd name="connsiteY35" fmla="*/ 754912 h 1470785"/>
                <a:gd name="connsiteX36" fmla="*/ 1424762 w 2647507"/>
                <a:gd name="connsiteY36" fmla="*/ 712382 h 1470785"/>
                <a:gd name="connsiteX37" fmla="*/ 1477925 w 2647507"/>
                <a:gd name="connsiteY37" fmla="*/ 680484 h 1470785"/>
                <a:gd name="connsiteX38" fmla="*/ 1509823 w 2647507"/>
                <a:gd name="connsiteY38" fmla="*/ 659219 h 1470785"/>
                <a:gd name="connsiteX39" fmla="*/ 1573618 w 2647507"/>
                <a:gd name="connsiteY39" fmla="*/ 637954 h 1470785"/>
                <a:gd name="connsiteX40" fmla="*/ 1605516 w 2647507"/>
                <a:gd name="connsiteY40" fmla="*/ 616689 h 1470785"/>
                <a:gd name="connsiteX41" fmla="*/ 1648046 w 2647507"/>
                <a:gd name="connsiteY41" fmla="*/ 606056 h 1470785"/>
                <a:gd name="connsiteX42" fmla="*/ 1679944 w 2647507"/>
                <a:gd name="connsiteY42" fmla="*/ 595424 h 1470785"/>
                <a:gd name="connsiteX43" fmla="*/ 1818167 w 2647507"/>
                <a:gd name="connsiteY43" fmla="*/ 574159 h 1470785"/>
                <a:gd name="connsiteX44" fmla="*/ 1956390 w 2647507"/>
                <a:gd name="connsiteY44" fmla="*/ 552893 h 1470785"/>
                <a:gd name="connsiteX45" fmla="*/ 2647507 w 2647507"/>
                <a:gd name="connsiteY45" fmla="*/ 552893 h 147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647507" h="1470785">
                  <a:moveTo>
                    <a:pt x="0" y="0"/>
                  </a:moveTo>
                  <a:cubicBezTo>
                    <a:pt x="302934" y="20197"/>
                    <a:pt x="72455" y="-4646"/>
                    <a:pt x="202018" y="21266"/>
                  </a:cubicBezTo>
                  <a:cubicBezTo>
                    <a:pt x="228277" y="26518"/>
                    <a:pt x="280113" y="31944"/>
                    <a:pt x="308344" y="42531"/>
                  </a:cubicBezTo>
                  <a:cubicBezTo>
                    <a:pt x="323185" y="48096"/>
                    <a:pt x="335634" y="59442"/>
                    <a:pt x="350874" y="63796"/>
                  </a:cubicBezTo>
                  <a:cubicBezTo>
                    <a:pt x="385627" y="73725"/>
                    <a:pt x="457200" y="85061"/>
                    <a:pt x="457200" y="85061"/>
                  </a:cubicBezTo>
                  <a:cubicBezTo>
                    <a:pt x="467832" y="95694"/>
                    <a:pt x="477546" y="107333"/>
                    <a:pt x="489097" y="116959"/>
                  </a:cubicBezTo>
                  <a:cubicBezTo>
                    <a:pt x="503123" y="128648"/>
                    <a:pt x="566748" y="165675"/>
                    <a:pt x="574158" y="170121"/>
                  </a:cubicBezTo>
                  <a:cubicBezTo>
                    <a:pt x="595423" y="198475"/>
                    <a:pt x="612892" y="230121"/>
                    <a:pt x="637953" y="255182"/>
                  </a:cubicBezTo>
                  <a:lnTo>
                    <a:pt x="701749" y="318977"/>
                  </a:lnTo>
                  <a:cubicBezTo>
                    <a:pt x="721242" y="377458"/>
                    <a:pt x="700669" y="325062"/>
                    <a:pt x="733646" y="382773"/>
                  </a:cubicBezTo>
                  <a:cubicBezTo>
                    <a:pt x="741510" y="396535"/>
                    <a:pt x="746510" y="411862"/>
                    <a:pt x="754911" y="425303"/>
                  </a:cubicBezTo>
                  <a:cubicBezTo>
                    <a:pt x="764303" y="440330"/>
                    <a:pt x="776509" y="453413"/>
                    <a:pt x="786809" y="467833"/>
                  </a:cubicBezTo>
                  <a:cubicBezTo>
                    <a:pt x="864546" y="576665"/>
                    <a:pt x="735725" y="403267"/>
                    <a:pt x="839972" y="542261"/>
                  </a:cubicBezTo>
                  <a:cubicBezTo>
                    <a:pt x="853735" y="583553"/>
                    <a:pt x="851113" y="583377"/>
                    <a:pt x="882502" y="627321"/>
                  </a:cubicBezTo>
                  <a:cubicBezTo>
                    <a:pt x="888329" y="635478"/>
                    <a:pt x="896679" y="641498"/>
                    <a:pt x="903767" y="648587"/>
                  </a:cubicBezTo>
                  <a:cubicBezTo>
                    <a:pt x="907311" y="662764"/>
                    <a:pt x="908644" y="677686"/>
                    <a:pt x="914400" y="691117"/>
                  </a:cubicBezTo>
                  <a:cubicBezTo>
                    <a:pt x="919434" y="702862"/>
                    <a:pt x="929950" y="711585"/>
                    <a:pt x="935665" y="723014"/>
                  </a:cubicBezTo>
                  <a:cubicBezTo>
                    <a:pt x="944201" y="740085"/>
                    <a:pt x="950895" y="758070"/>
                    <a:pt x="956930" y="776177"/>
                  </a:cubicBezTo>
                  <a:cubicBezTo>
                    <a:pt x="961551" y="790040"/>
                    <a:pt x="963548" y="804656"/>
                    <a:pt x="967562" y="818707"/>
                  </a:cubicBezTo>
                  <a:cubicBezTo>
                    <a:pt x="975894" y="847871"/>
                    <a:pt x="988229" y="875689"/>
                    <a:pt x="999460" y="903768"/>
                  </a:cubicBezTo>
                  <a:cubicBezTo>
                    <a:pt x="1003004" y="925033"/>
                    <a:pt x="1005416" y="946518"/>
                    <a:pt x="1010093" y="967563"/>
                  </a:cubicBezTo>
                  <a:cubicBezTo>
                    <a:pt x="1012524" y="978504"/>
                    <a:pt x="1017646" y="988684"/>
                    <a:pt x="1020725" y="999461"/>
                  </a:cubicBezTo>
                  <a:cubicBezTo>
                    <a:pt x="1043615" y="1079577"/>
                    <a:pt x="1015968" y="1003516"/>
                    <a:pt x="1052623" y="1095154"/>
                  </a:cubicBezTo>
                  <a:cubicBezTo>
                    <a:pt x="1056167" y="1116419"/>
                    <a:pt x="1061110" y="1137498"/>
                    <a:pt x="1063255" y="1158949"/>
                  </a:cubicBezTo>
                  <a:cubicBezTo>
                    <a:pt x="1071748" y="1243881"/>
                    <a:pt x="1084521" y="1414131"/>
                    <a:pt x="1084521" y="1414131"/>
                  </a:cubicBezTo>
                  <a:cubicBezTo>
                    <a:pt x="1084521" y="1431852"/>
                    <a:pt x="1081608" y="1484773"/>
                    <a:pt x="1084521" y="1467293"/>
                  </a:cubicBezTo>
                  <a:cubicBezTo>
                    <a:pt x="1111041" y="1308164"/>
                    <a:pt x="1078423" y="1506927"/>
                    <a:pt x="1105786" y="1329070"/>
                  </a:cubicBezTo>
                  <a:cubicBezTo>
                    <a:pt x="1109064" y="1307762"/>
                    <a:pt x="1113140" y="1286583"/>
                    <a:pt x="1116418" y="1265275"/>
                  </a:cubicBezTo>
                  <a:cubicBezTo>
                    <a:pt x="1121785" y="1230389"/>
                    <a:pt x="1127777" y="1174006"/>
                    <a:pt x="1137683" y="1137684"/>
                  </a:cubicBezTo>
                  <a:cubicBezTo>
                    <a:pt x="1143581" y="1116058"/>
                    <a:pt x="1151861" y="1095154"/>
                    <a:pt x="1158949" y="1073889"/>
                  </a:cubicBezTo>
                  <a:cubicBezTo>
                    <a:pt x="1158951" y="1073884"/>
                    <a:pt x="1180211" y="1010097"/>
                    <a:pt x="1180214" y="1010093"/>
                  </a:cubicBezTo>
                  <a:lnTo>
                    <a:pt x="1201479" y="978196"/>
                  </a:lnTo>
                  <a:cubicBezTo>
                    <a:pt x="1228199" y="898030"/>
                    <a:pt x="1192158" y="996835"/>
                    <a:pt x="1233376" y="914400"/>
                  </a:cubicBezTo>
                  <a:cubicBezTo>
                    <a:pt x="1238388" y="904376"/>
                    <a:pt x="1238566" y="892300"/>
                    <a:pt x="1244009" y="882503"/>
                  </a:cubicBezTo>
                  <a:cubicBezTo>
                    <a:pt x="1280494" y="816829"/>
                    <a:pt x="1271840" y="828506"/>
                    <a:pt x="1318437" y="797442"/>
                  </a:cubicBezTo>
                  <a:cubicBezTo>
                    <a:pt x="1338688" y="736686"/>
                    <a:pt x="1312361" y="787316"/>
                    <a:pt x="1360967" y="754912"/>
                  </a:cubicBezTo>
                  <a:cubicBezTo>
                    <a:pt x="1440610" y="701816"/>
                    <a:pt x="1348920" y="737662"/>
                    <a:pt x="1424762" y="712382"/>
                  </a:cubicBezTo>
                  <a:cubicBezTo>
                    <a:pt x="1466299" y="670847"/>
                    <a:pt x="1422715" y="708089"/>
                    <a:pt x="1477925" y="680484"/>
                  </a:cubicBezTo>
                  <a:cubicBezTo>
                    <a:pt x="1489355" y="674769"/>
                    <a:pt x="1498146" y="664409"/>
                    <a:pt x="1509823" y="659219"/>
                  </a:cubicBezTo>
                  <a:cubicBezTo>
                    <a:pt x="1530306" y="650115"/>
                    <a:pt x="1554967" y="650388"/>
                    <a:pt x="1573618" y="637954"/>
                  </a:cubicBezTo>
                  <a:cubicBezTo>
                    <a:pt x="1584251" y="630866"/>
                    <a:pt x="1593770" y="621723"/>
                    <a:pt x="1605516" y="616689"/>
                  </a:cubicBezTo>
                  <a:cubicBezTo>
                    <a:pt x="1618947" y="610933"/>
                    <a:pt x="1633995" y="610070"/>
                    <a:pt x="1648046" y="606056"/>
                  </a:cubicBezTo>
                  <a:cubicBezTo>
                    <a:pt x="1658823" y="602977"/>
                    <a:pt x="1669071" y="598142"/>
                    <a:pt x="1679944" y="595424"/>
                  </a:cubicBezTo>
                  <a:cubicBezTo>
                    <a:pt x="1728661" y="583245"/>
                    <a:pt x="1766506" y="580616"/>
                    <a:pt x="1818167" y="574159"/>
                  </a:cubicBezTo>
                  <a:cubicBezTo>
                    <a:pt x="1873844" y="555599"/>
                    <a:pt x="1870730" y="554035"/>
                    <a:pt x="1956390" y="552893"/>
                  </a:cubicBezTo>
                  <a:cubicBezTo>
                    <a:pt x="2186742" y="549822"/>
                    <a:pt x="2417135" y="552893"/>
                    <a:pt x="2647507" y="552893"/>
                  </a:cubicBezTo>
                </a:path>
              </a:pathLst>
            </a:cu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F40B4D6-621C-4A73-A86A-0C15CC11C451}"/>
                </a:ext>
              </a:extLst>
            </p:cNvPr>
            <p:cNvSpPr/>
            <p:nvPr/>
          </p:nvSpPr>
          <p:spPr>
            <a:xfrm>
              <a:off x="6666614" y="1382233"/>
              <a:ext cx="925033" cy="4199860"/>
            </a:xfrm>
            <a:custGeom>
              <a:avLst/>
              <a:gdLst>
                <a:gd name="connsiteX0" fmla="*/ 861237 w 925033"/>
                <a:gd name="connsiteY0" fmla="*/ 4199860 h 4199860"/>
                <a:gd name="connsiteX1" fmla="*/ 871870 w 925033"/>
                <a:gd name="connsiteY1" fmla="*/ 4146697 h 4199860"/>
                <a:gd name="connsiteX2" fmla="*/ 893135 w 925033"/>
                <a:gd name="connsiteY2" fmla="*/ 4104167 h 4199860"/>
                <a:gd name="connsiteX3" fmla="*/ 925033 w 925033"/>
                <a:gd name="connsiteY3" fmla="*/ 3987209 h 4199860"/>
                <a:gd name="connsiteX4" fmla="*/ 914400 w 925033"/>
                <a:gd name="connsiteY4" fmla="*/ 3604437 h 4199860"/>
                <a:gd name="connsiteX5" fmla="*/ 903767 w 925033"/>
                <a:gd name="connsiteY5" fmla="*/ 3540641 h 4199860"/>
                <a:gd name="connsiteX6" fmla="*/ 893135 w 925033"/>
                <a:gd name="connsiteY6" fmla="*/ 3402418 h 4199860"/>
                <a:gd name="connsiteX7" fmla="*/ 882502 w 925033"/>
                <a:gd name="connsiteY7" fmla="*/ 3359888 h 4199860"/>
                <a:gd name="connsiteX8" fmla="*/ 871870 w 925033"/>
                <a:gd name="connsiteY8" fmla="*/ 3306725 h 4199860"/>
                <a:gd name="connsiteX9" fmla="*/ 850605 w 925033"/>
                <a:gd name="connsiteY9" fmla="*/ 3136604 h 4199860"/>
                <a:gd name="connsiteX10" fmla="*/ 839972 w 925033"/>
                <a:gd name="connsiteY10" fmla="*/ 2955851 h 4199860"/>
                <a:gd name="connsiteX11" fmla="*/ 829339 w 925033"/>
                <a:gd name="connsiteY11" fmla="*/ 2849525 h 4199860"/>
                <a:gd name="connsiteX12" fmla="*/ 818707 w 925033"/>
                <a:gd name="connsiteY12" fmla="*/ 2732567 h 4199860"/>
                <a:gd name="connsiteX13" fmla="*/ 797442 w 925033"/>
                <a:gd name="connsiteY13" fmla="*/ 2519916 h 4199860"/>
                <a:gd name="connsiteX14" fmla="*/ 786809 w 925033"/>
                <a:gd name="connsiteY14" fmla="*/ 2413590 h 4199860"/>
                <a:gd name="connsiteX15" fmla="*/ 765544 w 925033"/>
                <a:gd name="connsiteY15" fmla="*/ 2307265 h 4199860"/>
                <a:gd name="connsiteX16" fmla="*/ 754912 w 925033"/>
                <a:gd name="connsiteY16" fmla="*/ 2211572 h 4199860"/>
                <a:gd name="connsiteX17" fmla="*/ 744279 w 925033"/>
                <a:gd name="connsiteY17" fmla="*/ 2147776 h 4199860"/>
                <a:gd name="connsiteX18" fmla="*/ 733646 w 925033"/>
                <a:gd name="connsiteY18" fmla="*/ 2052083 h 4199860"/>
                <a:gd name="connsiteX19" fmla="*/ 723014 w 925033"/>
                <a:gd name="connsiteY19" fmla="*/ 1945758 h 4199860"/>
                <a:gd name="connsiteX20" fmla="*/ 691116 w 925033"/>
                <a:gd name="connsiteY20" fmla="*/ 1807534 h 4199860"/>
                <a:gd name="connsiteX21" fmla="*/ 669851 w 925033"/>
                <a:gd name="connsiteY21" fmla="*/ 1733107 h 4199860"/>
                <a:gd name="connsiteX22" fmla="*/ 648586 w 925033"/>
                <a:gd name="connsiteY22" fmla="*/ 1701209 h 4199860"/>
                <a:gd name="connsiteX23" fmla="*/ 627321 w 925033"/>
                <a:gd name="connsiteY23" fmla="*/ 1637414 h 4199860"/>
                <a:gd name="connsiteX24" fmla="*/ 616688 w 925033"/>
                <a:gd name="connsiteY24" fmla="*/ 1605516 h 4199860"/>
                <a:gd name="connsiteX25" fmla="*/ 606056 w 925033"/>
                <a:gd name="connsiteY25" fmla="*/ 1562986 h 4199860"/>
                <a:gd name="connsiteX26" fmla="*/ 584791 w 925033"/>
                <a:gd name="connsiteY26" fmla="*/ 1499190 h 4199860"/>
                <a:gd name="connsiteX27" fmla="*/ 574158 w 925033"/>
                <a:gd name="connsiteY27" fmla="*/ 1467293 h 4199860"/>
                <a:gd name="connsiteX28" fmla="*/ 552893 w 925033"/>
                <a:gd name="connsiteY28" fmla="*/ 1446027 h 4199860"/>
                <a:gd name="connsiteX29" fmla="*/ 489098 w 925033"/>
                <a:gd name="connsiteY29" fmla="*/ 1318437 h 4199860"/>
                <a:gd name="connsiteX30" fmla="*/ 467833 w 925033"/>
                <a:gd name="connsiteY30" fmla="*/ 1286539 h 4199860"/>
                <a:gd name="connsiteX31" fmla="*/ 446567 w 925033"/>
                <a:gd name="connsiteY31" fmla="*/ 1254641 h 4199860"/>
                <a:gd name="connsiteX32" fmla="*/ 404037 w 925033"/>
                <a:gd name="connsiteY32" fmla="*/ 1201479 h 4199860"/>
                <a:gd name="connsiteX33" fmla="*/ 361507 w 925033"/>
                <a:gd name="connsiteY33" fmla="*/ 1137683 h 4199860"/>
                <a:gd name="connsiteX34" fmla="*/ 340242 w 925033"/>
                <a:gd name="connsiteY34" fmla="*/ 1105786 h 4199860"/>
                <a:gd name="connsiteX35" fmla="*/ 318977 w 925033"/>
                <a:gd name="connsiteY35" fmla="*/ 1084520 h 4199860"/>
                <a:gd name="connsiteX36" fmla="*/ 276446 w 925033"/>
                <a:gd name="connsiteY36" fmla="*/ 1020725 h 4199860"/>
                <a:gd name="connsiteX37" fmla="*/ 233916 w 925033"/>
                <a:gd name="connsiteY37" fmla="*/ 967562 h 4199860"/>
                <a:gd name="connsiteX38" fmla="*/ 191386 w 925033"/>
                <a:gd name="connsiteY38" fmla="*/ 871869 h 4199860"/>
                <a:gd name="connsiteX39" fmla="*/ 159488 w 925033"/>
                <a:gd name="connsiteY39" fmla="*/ 839972 h 4199860"/>
                <a:gd name="connsiteX40" fmla="*/ 148856 w 925033"/>
                <a:gd name="connsiteY40" fmla="*/ 808074 h 4199860"/>
                <a:gd name="connsiteX41" fmla="*/ 106326 w 925033"/>
                <a:gd name="connsiteY41" fmla="*/ 744279 h 4199860"/>
                <a:gd name="connsiteX42" fmla="*/ 74428 w 925033"/>
                <a:gd name="connsiteY42" fmla="*/ 680483 h 4199860"/>
                <a:gd name="connsiteX43" fmla="*/ 42530 w 925033"/>
                <a:gd name="connsiteY43" fmla="*/ 616688 h 4199860"/>
                <a:gd name="connsiteX44" fmla="*/ 21265 w 925033"/>
                <a:gd name="connsiteY44" fmla="*/ 531627 h 4199860"/>
                <a:gd name="connsiteX45" fmla="*/ 10633 w 925033"/>
                <a:gd name="connsiteY45" fmla="*/ 499730 h 4199860"/>
                <a:gd name="connsiteX46" fmla="*/ 0 w 925033"/>
                <a:gd name="connsiteY46" fmla="*/ 435934 h 4199860"/>
                <a:gd name="connsiteX47" fmla="*/ 10633 w 925033"/>
                <a:gd name="connsiteY47" fmla="*/ 116958 h 4199860"/>
                <a:gd name="connsiteX48" fmla="*/ 63795 w 925033"/>
                <a:gd name="connsiteY48" fmla="*/ 74427 h 4199860"/>
                <a:gd name="connsiteX49" fmla="*/ 127591 w 925033"/>
                <a:gd name="connsiteY49" fmla="*/ 31897 h 4199860"/>
                <a:gd name="connsiteX50" fmla="*/ 233916 w 925033"/>
                <a:gd name="connsiteY50" fmla="*/ 0 h 4199860"/>
                <a:gd name="connsiteX51" fmla="*/ 382772 w 925033"/>
                <a:gd name="connsiteY51" fmla="*/ 10632 h 4199860"/>
                <a:gd name="connsiteX52" fmla="*/ 425302 w 925033"/>
                <a:gd name="connsiteY52" fmla="*/ 21265 h 4199860"/>
                <a:gd name="connsiteX53" fmla="*/ 457200 w 925033"/>
                <a:gd name="connsiteY53" fmla="*/ 53162 h 4199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25033" h="4199860">
                  <a:moveTo>
                    <a:pt x="861237" y="4199860"/>
                  </a:moveTo>
                  <a:cubicBezTo>
                    <a:pt x="864781" y="4182139"/>
                    <a:pt x="866155" y="4163842"/>
                    <a:pt x="871870" y="4146697"/>
                  </a:cubicBezTo>
                  <a:cubicBezTo>
                    <a:pt x="876882" y="4131660"/>
                    <a:pt x="888965" y="4119459"/>
                    <a:pt x="893135" y="4104167"/>
                  </a:cubicBezTo>
                  <a:cubicBezTo>
                    <a:pt x="931755" y="3962557"/>
                    <a:pt x="876275" y="4084720"/>
                    <a:pt x="925033" y="3987209"/>
                  </a:cubicBezTo>
                  <a:cubicBezTo>
                    <a:pt x="921489" y="3859618"/>
                    <a:pt x="920471" y="3731932"/>
                    <a:pt x="914400" y="3604437"/>
                  </a:cubicBezTo>
                  <a:cubicBezTo>
                    <a:pt x="913375" y="3582903"/>
                    <a:pt x="906024" y="3562081"/>
                    <a:pt x="903767" y="3540641"/>
                  </a:cubicBezTo>
                  <a:cubicBezTo>
                    <a:pt x="898930" y="3494684"/>
                    <a:pt x="898534" y="3448312"/>
                    <a:pt x="893135" y="3402418"/>
                  </a:cubicBezTo>
                  <a:cubicBezTo>
                    <a:pt x="891428" y="3387905"/>
                    <a:pt x="885672" y="3374153"/>
                    <a:pt x="882502" y="3359888"/>
                  </a:cubicBezTo>
                  <a:cubicBezTo>
                    <a:pt x="878582" y="3342246"/>
                    <a:pt x="874258" y="3324638"/>
                    <a:pt x="871870" y="3306725"/>
                  </a:cubicBezTo>
                  <a:cubicBezTo>
                    <a:pt x="837794" y="3051153"/>
                    <a:pt x="879983" y="3312884"/>
                    <a:pt x="850605" y="3136604"/>
                  </a:cubicBezTo>
                  <a:cubicBezTo>
                    <a:pt x="847061" y="3076353"/>
                    <a:pt x="844431" y="3016041"/>
                    <a:pt x="839972" y="2955851"/>
                  </a:cubicBezTo>
                  <a:cubicBezTo>
                    <a:pt x="837341" y="2920330"/>
                    <a:pt x="832716" y="2884983"/>
                    <a:pt x="829339" y="2849525"/>
                  </a:cubicBezTo>
                  <a:cubicBezTo>
                    <a:pt x="825628" y="2810555"/>
                    <a:pt x="821496" y="2771614"/>
                    <a:pt x="818707" y="2732567"/>
                  </a:cubicBezTo>
                  <a:cubicBezTo>
                    <a:pt x="804337" y="2531389"/>
                    <a:pt x="827731" y="2610787"/>
                    <a:pt x="797442" y="2519916"/>
                  </a:cubicBezTo>
                  <a:cubicBezTo>
                    <a:pt x="793898" y="2484474"/>
                    <a:pt x="792093" y="2448815"/>
                    <a:pt x="786809" y="2413590"/>
                  </a:cubicBezTo>
                  <a:cubicBezTo>
                    <a:pt x="781447" y="2377846"/>
                    <a:pt x="769535" y="2343188"/>
                    <a:pt x="765544" y="2307265"/>
                  </a:cubicBezTo>
                  <a:cubicBezTo>
                    <a:pt x="762000" y="2275367"/>
                    <a:pt x="759154" y="2243384"/>
                    <a:pt x="754912" y="2211572"/>
                  </a:cubicBezTo>
                  <a:cubicBezTo>
                    <a:pt x="752063" y="2190202"/>
                    <a:pt x="747128" y="2169146"/>
                    <a:pt x="744279" y="2147776"/>
                  </a:cubicBezTo>
                  <a:cubicBezTo>
                    <a:pt x="740037" y="2115964"/>
                    <a:pt x="737006" y="2084001"/>
                    <a:pt x="733646" y="2052083"/>
                  </a:cubicBezTo>
                  <a:cubicBezTo>
                    <a:pt x="729917" y="2016660"/>
                    <a:pt x="727721" y="1981064"/>
                    <a:pt x="723014" y="1945758"/>
                  </a:cubicBezTo>
                  <a:cubicBezTo>
                    <a:pt x="718339" y="1910698"/>
                    <a:pt x="697858" y="1834504"/>
                    <a:pt x="691116" y="1807534"/>
                  </a:cubicBezTo>
                  <a:cubicBezTo>
                    <a:pt x="687708" y="1793901"/>
                    <a:pt x="677480" y="1748365"/>
                    <a:pt x="669851" y="1733107"/>
                  </a:cubicBezTo>
                  <a:cubicBezTo>
                    <a:pt x="664136" y="1721677"/>
                    <a:pt x="653776" y="1712886"/>
                    <a:pt x="648586" y="1701209"/>
                  </a:cubicBezTo>
                  <a:cubicBezTo>
                    <a:pt x="639482" y="1680726"/>
                    <a:pt x="634409" y="1658679"/>
                    <a:pt x="627321" y="1637414"/>
                  </a:cubicBezTo>
                  <a:cubicBezTo>
                    <a:pt x="623777" y="1626781"/>
                    <a:pt x="619406" y="1616389"/>
                    <a:pt x="616688" y="1605516"/>
                  </a:cubicBezTo>
                  <a:cubicBezTo>
                    <a:pt x="613144" y="1591339"/>
                    <a:pt x="610255" y="1576983"/>
                    <a:pt x="606056" y="1562986"/>
                  </a:cubicBezTo>
                  <a:cubicBezTo>
                    <a:pt x="599615" y="1541516"/>
                    <a:pt x="591880" y="1520455"/>
                    <a:pt x="584791" y="1499190"/>
                  </a:cubicBezTo>
                  <a:cubicBezTo>
                    <a:pt x="581247" y="1488558"/>
                    <a:pt x="582083" y="1475218"/>
                    <a:pt x="574158" y="1467293"/>
                  </a:cubicBezTo>
                  <a:lnTo>
                    <a:pt x="552893" y="1446027"/>
                  </a:lnTo>
                  <a:cubicBezTo>
                    <a:pt x="523546" y="1357985"/>
                    <a:pt x="544062" y="1400884"/>
                    <a:pt x="489098" y="1318437"/>
                  </a:cubicBezTo>
                  <a:lnTo>
                    <a:pt x="467833" y="1286539"/>
                  </a:lnTo>
                  <a:lnTo>
                    <a:pt x="446567" y="1254641"/>
                  </a:lnTo>
                  <a:cubicBezTo>
                    <a:pt x="422624" y="1182810"/>
                    <a:pt x="455830" y="1260671"/>
                    <a:pt x="404037" y="1201479"/>
                  </a:cubicBezTo>
                  <a:cubicBezTo>
                    <a:pt x="387207" y="1182245"/>
                    <a:pt x="375684" y="1158948"/>
                    <a:pt x="361507" y="1137683"/>
                  </a:cubicBezTo>
                  <a:cubicBezTo>
                    <a:pt x="354419" y="1127051"/>
                    <a:pt x="349278" y="1114822"/>
                    <a:pt x="340242" y="1105786"/>
                  </a:cubicBezTo>
                  <a:lnTo>
                    <a:pt x="318977" y="1084520"/>
                  </a:lnTo>
                  <a:cubicBezTo>
                    <a:pt x="293693" y="1008673"/>
                    <a:pt x="329546" y="1100376"/>
                    <a:pt x="276446" y="1020725"/>
                  </a:cubicBezTo>
                  <a:cubicBezTo>
                    <a:pt x="235360" y="959096"/>
                    <a:pt x="305255" y="1015120"/>
                    <a:pt x="233916" y="967562"/>
                  </a:cubicBezTo>
                  <a:cubicBezTo>
                    <a:pt x="218463" y="921203"/>
                    <a:pt x="219468" y="905567"/>
                    <a:pt x="191386" y="871869"/>
                  </a:cubicBezTo>
                  <a:cubicBezTo>
                    <a:pt x="181760" y="860318"/>
                    <a:pt x="170121" y="850604"/>
                    <a:pt x="159488" y="839972"/>
                  </a:cubicBezTo>
                  <a:cubicBezTo>
                    <a:pt x="155944" y="829339"/>
                    <a:pt x="154299" y="817871"/>
                    <a:pt x="148856" y="808074"/>
                  </a:cubicBezTo>
                  <a:cubicBezTo>
                    <a:pt x="136444" y="785733"/>
                    <a:pt x="114408" y="768525"/>
                    <a:pt x="106326" y="744279"/>
                  </a:cubicBezTo>
                  <a:cubicBezTo>
                    <a:pt x="79601" y="664106"/>
                    <a:pt x="115650" y="762926"/>
                    <a:pt x="74428" y="680483"/>
                  </a:cubicBezTo>
                  <a:cubicBezTo>
                    <a:pt x="30407" y="592442"/>
                    <a:pt x="103473" y="708104"/>
                    <a:pt x="42530" y="616688"/>
                  </a:cubicBezTo>
                  <a:cubicBezTo>
                    <a:pt x="18226" y="543771"/>
                    <a:pt x="46927" y="634276"/>
                    <a:pt x="21265" y="531627"/>
                  </a:cubicBezTo>
                  <a:cubicBezTo>
                    <a:pt x="18547" y="520754"/>
                    <a:pt x="13064" y="510671"/>
                    <a:pt x="10633" y="499730"/>
                  </a:cubicBezTo>
                  <a:cubicBezTo>
                    <a:pt x="5956" y="478685"/>
                    <a:pt x="3544" y="457199"/>
                    <a:pt x="0" y="435934"/>
                  </a:cubicBezTo>
                  <a:cubicBezTo>
                    <a:pt x="3544" y="329609"/>
                    <a:pt x="1001" y="222905"/>
                    <a:pt x="10633" y="116958"/>
                  </a:cubicBezTo>
                  <a:cubicBezTo>
                    <a:pt x="14186" y="77876"/>
                    <a:pt x="40762" y="87223"/>
                    <a:pt x="63795" y="74427"/>
                  </a:cubicBezTo>
                  <a:cubicBezTo>
                    <a:pt x="86136" y="62015"/>
                    <a:pt x="103345" y="39979"/>
                    <a:pt x="127591" y="31897"/>
                  </a:cubicBezTo>
                  <a:cubicBezTo>
                    <a:pt x="205249" y="6011"/>
                    <a:pt x="169640" y="16068"/>
                    <a:pt x="233916" y="0"/>
                  </a:cubicBezTo>
                  <a:cubicBezTo>
                    <a:pt x="283535" y="3544"/>
                    <a:pt x="333331" y="5139"/>
                    <a:pt x="382772" y="10632"/>
                  </a:cubicBezTo>
                  <a:cubicBezTo>
                    <a:pt x="397296" y="12246"/>
                    <a:pt x="412614" y="14015"/>
                    <a:pt x="425302" y="21265"/>
                  </a:cubicBezTo>
                  <a:cubicBezTo>
                    <a:pt x="438357" y="28725"/>
                    <a:pt x="457200" y="53162"/>
                    <a:pt x="457200" y="53162"/>
                  </a:cubicBezTo>
                </a:path>
              </a:pathLst>
            </a:cu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DF3EAC4-E17E-4104-ABE4-EA73A2587E11}"/>
                </a:ext>
              </a:extLst>
            </p:cNvPr>
            <p:cNvSpPr/>
            <p:nvPr/>
          </p:nvSpPr>
          <p:spPr>
            <a:xfrm rot="549375">
              <a:off x="7369211" y="5604274"/>
              <a:ext cx="232219" cy="47976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6276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EEDA6814-3CE8-4235-A125-37F98945BF8E}"/>
              </a:ext>
            </a:extLst>
          </p:cNvPr>
          <p:cNvGrpSpPr/>
          <p:nvPr/>
        </p:nvGrpSpPr>
        <p:grpSpPr>
          <a:xfrm>
            <a:off x="1375135" y="1407875"/>
            <a:ext cx="8972182" cy="3794991"/>
            <a:chOff x="1375135" y="1407875"/>
            <a:chExt cx="8972182" cy="379499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C5AD7A0-B790-46F0-AA29-11BDBED74351}"/>
                </a:ext>
              </a:extLst>
            </p:cNvPr>
            <p:cNvGrpSpPr/>
            <p:nvPr/>
          </p:nvGrpSpPr>
          <p:grpSpPr>
            <a:xfrm>
              <a:off x="5860377" y="1407875"/>
              <a:ext cx="4486940" cy="3794991"/>
              <a:chOff x="4901609" y="1255475"/>
              <a:chExt cx="4486940" cy="3794991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FD1BB2DD-7874-450B-B323-59BA743EBDFA}"/>
                  </a:ext>
                </a:extLst>
              </p:cNvPr>
              <p:cNvGrpSpPr/>
              <p:nvPr/>
            </p:nvGrpSpPr>
            <p:grpSpPr>
              <a:xfrm>
                <a:off x="4901609" y="1255475"/>
                <a:ext cx="4486940" cy="3794991"/>
                <a:chOff x="4901609" y="1255475"/>
                <a:chExt cx="4486940" cy="3794991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A078A2A3-B158-4108-A453-7E51A4337441}"/>
                    </a:ext>
                  </a:extLst>
                </p:cNvPr>
                <p:cNvGrpSpPr/>
                <p:nvPr/>
              </p:nvGrpSpPr>
              <p:grpSpPr>
                <a:xfrm>
                  <a:off x="4901609" y="3466215"/>
                  <a:ext cx="4486940" cy="1584251"/>
                  <a:chOff x="4901609" y="2636874"/>
                  <a:chExt cx="4486940" cy="1584251"/>
                </a:xfrm>
              </p:grpSpPr>
              <p:sp>
                <p:nvSpPr>
                  <p:cNvPr id="36" name="Rectangle: Rounded Corners 35">
                    <a:extLst>
                      <a:ext uri="{FF2B5EF4-FFF2-40B4-BE49-F238E27FC236}">
                        <a16:creationId xmlns:a16="http://schemas.microsoft.com/office/drawing/2014/main" id="{FC577131-0C69-4C3B-BD81-F9F420577FC0}"/>
                      </a:ext>
                    </a:extLst>
                  </p:cNvPr>
                  <p:cNvSpPr/>
                  <p:nvPr/>
                </p:nvSpPr>
                <p:spPr>
                  <a:xfrm>
                    <a:off x="6432698" y="2636874"/>
                    <a:ext cx="2955851" cy="1584251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40DD2A80-79DE-4C4C-A248-639AA30F84F7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901609" y="3104707"/>
                    <a:ext cx="1531089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C2072E81-2B69-4028-8C71-DA0D8F56EADE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901609" y="3671783"/>
                    <a:ext cx="1531089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48754E93-15F5-4BD7-A175-72D8274A3AF5}"/>
                    </a:ext>
                  </a:extLst>
                </p:cNvPr>
                <p:cNvGrpSpPr/>
                <p:nvPr/>
              </p:nvGrpSpPr>
              <p:grpSpPr>
                <a:xfrm rot="5400000">
                  <a:off x="7388712" y="732736"/>
                  <a:ext cx="1062427" cy="2107905"/>
                  <a:chOff x="7656575" y="2177845"/>
                  <a:chExt cx="914400" cy="1600200"/>
                </a:xfrm>
              </p:grpSpPr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D35CE188-AB80-4918-807A-2BF729197C6C}"/>
                      </a:ext>
                    </a:extLst>
                  </p:cNvPr>
                  <p:cNvSpPr/>
                  <p:nvPr/>
                </p:nvSpPr>
                <p:spPr>
                  <a:xfrm>
                    <a:off x="8437570" y="3263387"/>
                    <a:ext cx="121920" cy="103239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1" name="Group 10">
                    <a:extLst>
                      <a:ext uri="{FF2B5EF4-FFF2-40B4-BE49-F238E27FC236}">
                        <a16:creationId xmlns:a16="http://schemas.microsoft.com/office/drawing/2014/main" id="{FEC6F67E-37B8-477C-93BC-0EBB5748BD4F}"/>
                      </a:ext>
                    </a:extLst>
                  </p:cNvPr>
                  <p:cNvGrpSpPr/>
                  <p:nvPr/>
                </p:nvGrpSpPr>
                <p:grpSpPr>
                  <a:xfrm>
                    <a:off x="7656575" y="2177845"/>
                    <a:ext cx="914400" cy="1600200"/>
                    <a:chOff x="7504175" y="2025445"/>
                    <a:chExt cx="914400" cy="1600200"/>
                  </a:xfrm>
                </p:grpSpPr>
                <p:grpSp>
                  <p:nvGrpSpPr>
                    <p:cNvPr id="12" name="Group 83">
                      <a:extLst>
                        <a:ext uri="{FF2B5EF4-FFF2-40B4-BE49-F238E27FC236}">
                          <a16:creationId xmlns:a16="http://schemas.microsoft.com/office/drawing/2014/main" id="{D5518E04-AD8B-4F4D-9B9F-9A301DC97DE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626095" y="2851355"/>
                      <a:ext cx="670560" cy="567813"/>
                      <a:chOff x="1600200" y="2057400"/>
                      <a:chExt cx="838200" cy="838200"/>
                    </a:xfrm>
                    <a:noFill/>
                  </p:grpSpPr>
                  <p:sp>
                    <p:nvSpPr>
                      <p:cNvPr id="32" name="Oval 31">
                        <a:extLst>
                          <a:ext uri="{FF2B5EF4-FFF2-40B4-BE49-F238E27FC236}">
                            <a16:creationId xmlns:a16="http://schemas.microsoft.com/office/drawing/2014/main" id="{01C1F839-24CE-4213-BE9C-9A4E1C24FD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00200" y="2057400"/>
                        <a:ext cx="838200" cy="838200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" name="Rectangle 32">
                        <a:extLst>
                          <a:ext uri="{FF2B5EF4-FFF2-40B4-BE49-F238E27FC236}">
                            <a16:creationId xmlns:a16="http://schemas.microsoft.com/office/drawing/2014/main" id="{02C8E1EA-B88B-45CD-A1C7-378E601DEF8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28800" y="2286000"/>
                        <a:ext cx="45719" cy="381000"/>
                      </a:xfrm>
                      <a:prstGeom prst="rect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" name="Rectangle 33">
                        <a:extLst>
                          <a:ext uri="{FF2B5EF4-FFF2-40B4-BE49-F238E27FC236}">
                            <a16:creationId xmlns:a16="http://schemas.microsoft.com/office/drawing/2014/main" id="{1FD63008-02AA-46E0-95B4-BF5CFC3EDF8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33600" y="2362200"/>
                        <a:ext cx="45719" cy="228600"/>
                      </a:xfrm>
                      <a:prstGeom prst="rect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" name="Flowchart: Delay 34">
                        <a:extLst>
                          <a:ext uri="{FF2B5EF4-FFF2-40B4-BE49-F238E27FC236}">
                            <a16:creationId xmlns:a16="http://schemas.microsoft.com/office/drawing/2014/main" id="{D2F4BC15-523C-46D8-AEE8-E250037533AD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1981200" y="2667000"/>
                        <a:ext cx="114300" cy="114300"/>
                      </a:xfrm>
                      <a:prstGeom prst="flowChartDelay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3" name="Group 84">
                      <a:extLst>
                        <a:ext uri="{FF2B5EF4-FFF2-40B4-BE49-F238E27FC236}">
                          <a16:creationId xmlns:a16="http://schemas.microsoft.com/office/drawing/2014/main" id="{63DB8C2D-C646-46D2-846A-E423EECACFF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626095" y="2231922"/>
                      <a:ext cx="670560" cy="567813"/>
                      <a:chOff x="1600200" y="2057400"/>
                      <a:chExt cx="838200" cy="838200"/>
                    </a:xfrm>
                    <a:noFill/>
                  </p:grpSpPr>
                  <p:sp>
                    <p:nvSpPr>
                      <p:cNvPr id="28" name="Oval 27">
                        <a:extLst>
                          <a:ext uri="{FF2B5EF4-FFF2-40B4-BE49-F238E27FC236}">
                            <a16:creationId xmlns:a16="http://schemas.microsoft.com/office/drawing/2014/main" id="{EB355CA7-B141-4A98-8AB9-5DFCB0AA92D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00200" y="2057400"/>
                        <a:ext cx="838200" cy="838200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" name="Rectangle 28">
                        <a:extLst>
                          <a:ext uri="{FF2B5EF4-FFF2-40B4-BE49-F238E27FC236}">
                            <a16:creationId xmlns:a16="http://schemas.microsoft.com/office/drawing/2014/main" id="{2C615CCB-AB04-496D-BB57-06712B503A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28800" y="2286000"/>
                        <a:ext cx="45719" cy="381000"/>
                      </a:xfrm>
                      <a:prstGeom prst="rect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" name="Rectangle 29">
                        <a:extLst>
                          <a:ext uri="{FF2B5EF4-FFF2-40B4-BE49-F238E27FC236}">
                            <a16:creationId xmlns:a16="http://schemas.microsoft.com/office/drawing/2014/main" id="{D49D8A54-E684-4DB8-BBAB-B762595F48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33600" y="2362200"/>
                        <a:ext cx="45719" cy="228600"/>
                      </a:xfrm>
                      <a:prstGeom prst="rect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" name="Flowchart: Delay 30">
                        <a:extLst>
                          <a:ext uri="{FF2B5EF4-FFF2-40B4-BE49-F238E27FC236}">
                            <a16:creationId xmlns:a16="http://schemas.microsoft.com/office/drawing/2014/main" id="{C30CC903-992D-47EE-8F04-3282A395EDAB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1981200" y="2667000"/>
                        <a:ext cx="114300" cy="114300"/>
                      </a:xfrm>
                      <a:prstGeom prst="flowChartDelay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" name="Group 98">
                      <a:extLst>
                        <a:ext uri="{FF2B5EF4-FFF2-40B4-BE49-F238E27FC236}">
                          <a16:creationId xmlns:a16="http://schemas.microsoft.com/office/drawing/2014/main" id="{D89B1EE8-E83C-4346-AD68-DA12667085A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748015" y="2025445"/>
                      <a:ext cx="426720" cy="206477"/>
                      <a:chOff x="3810000" y="1676400"/>
                      <a:chExt cx="533400" cy="381000"/>
                    </a:xfrm>
                    <a:noFill/>
                  </p:grpSpPr>
                  <p:sp>
                    <p:nvSpPr>
                      <p:cNvPr id="25" name="Round Same Side Corner Rectangle 145">
                        <a:extLst>
                          <a:ext uri="{FF2B5EF4-FFF2-40B4-BE49-F238E27FC236}">
                            <a16:creationId xmlns:a16="http://schemas.microsoft.com/office/drawing/2014/main" id="{C15696F7-4C89-4240-9D37-80AE6D322F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0000" y="1676400"/>
                        <a:ext cx="533400" cy="228600"/>
                      </a:xfrm>
                      <a:prstGeom prst="round2SameRect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" name="Rectangle 25">
                        <a:extLst>
                          <a:ext uri="{FF2B5EF4-FFF2-40B4-BE49-F238E27FC236}">
                            <a16:creationId xmlns:a16="http://schemas.microsoft.com/office/drawing/2014/main" id="{7250DFE7-6BC8-4BD9-B8BB-6145E995CF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62400" y="1905000"/>
                        <a:ext cx="228600" cy="152400"/>
                      </a:xfrm>
                      <a:prstGeom prst="rect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" name="Oval 26">
                        <a:extLst>
                          <a:ext uri="{FF2B5EF4-FFF2-40B4-BE49-F238E27FC236}">
                            <a16:creationId xmlns:a16="http://schemas.microsoft.com/office/drawing/2014/main" id="{AEC4C0A2-7156-458A-8C57-F60CEF54B6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38600" y="1752600"/>
                        <a:ext cx="76200" cy="76200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5" name="Group 104">
                      <a:extLst>
                        <a:ext uri="{FF2B5EF4-FFF2-40B4-BE49-F238E27FC236}">
                          <a16:creationId xmlns:a16="http://schemas.microsoft.com/office/drawing/2014/main" id="{A5F8C3D0-EFDA-4EC4-998A-ECDF6513DF8B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7748015" y="3419168"/>
                      <a:ext cx="426720" cy="206477"/>
                      <a:chOff x="3810000" y="1676400"/>
                      <a:chExt cx="533400" cy="381000"/>
                    </a:xfrm>
                    <a:noFill/>
                  </p:grpSpPr>
                  <p:sp>
                    <p:nvSpPr>
                      <p:cNvPr id="22" name="Round Same Side Corner Rectangle 142">
                        <a:extLst>
                          <a:ext uri="{FF2B5EF4-FFF2-40B4-BE49-F238E27FC236}">
                            <a16:creationId xmlns:a16="http://schemas.microsoft.com/office/drawing/2014/main" id="{5FA74BBD-A8AC-409E-B917-D8A61ADA7C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0000" y="1676400"/>
                        <a:ext cx="533400" cy="228600"/>
                      </a:xfrm>
                      <a:prstGeom prst="round2SameRect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" name="Rectangle 22">
                        <a:extLst>
                          <a:ext uri="{FF2B5EF4-FFF2-40B4-BE49-F238E27FC236}">
                            <a16:creationId xmlns:a16="http://schemas.microsoft.com/office/drawing/2014/main" id="{2D655CBE-5BBA-41A7-B462-6871AC79D3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62400" y="1905000"/>
                        <a:ext cx="228600" cy="152400"/>
                      </a:xfrm>
                      <a:prstGeom prst="rect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" name="Oval 23">
                        <a:extLst>
                          <a:ext uri="{FF2B5EF4-FFF2-40B4-BE49-F238E27FC236}">
                            <a16:creationId xmlns:a16="http://schemas.microsoft.com/office/drawing/2014/main" id="{6E31EA1D-5E41-4062-B90F-5B61AD2E4D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38600" y="1752600"/>
                        <a:ext cx="76200" cy="76200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6" name="Oval 15">
                      <a:extLst>
                        <a:ext uri="{FF2B5EF4-FFF2-40B4-BE49-F238E27FC236}">
                          <a16:creationId xmlns:a16="http://schemas.microsoft.com/office/drawing/2014/main" id="{837C57D6-F79D-4A96-A057-CAFFC710F9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96655" y="2490019"/>
                      <a:ext cx="121920" cy="10323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" name="Oval 16">
                      <a:extLst>
                        <a:ext uri="{FF2B5EF4-FFF2-40B4-BE49-F238E27FC236}">
                          <a16:creationId xmlns:a16="http://schemas.microsoft.com/office/drawing/2014/main" id="{DE90A676-89A8-4437-800B-84EDB98068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04175" y="2490019"/>
                      <a:ext cx="121920" cy="103239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" name="Oval 17">
                      <a:extLst>
                        <a:ext uri="{FF2B5EF4-FFF2-40B4-BE49-F238E27FC236}">
                          <a16:creationId xmlns:a16="http://schemas.microsoft.com/office/drawing/2014/main" id="{99647B11-CFAF-4F4A-949C-A4C13B0FE6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6095" y="3367548"/>
                      <a:ext cx="121920" cy="103239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 w="12700">
                      <a:solidFill>
                        <a:srgbClr val="00B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" name="Oval 18">
                      <a:extLst>
                        <a:ext uri="{FF2B5EF4-FFF2-40B4-BE49-F238E27FC236}">
                          <a16:creationId xmlns:a16="http://schemas.microsoft.com/office/drawing/2014/main" id="{36575962-6E09-4773-BAF0-B942807066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04175" y="3109451"/>
                      <a:ext cx="121920" cy="103239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" name="Snip Same Side Corner Rectangle 140">
                      <a:extLst>
                        <a:ext uri="{FF2B5EF4-FFF2-40B4-BE49-F238E27FC236}">
                          <a16:creationId xmlns:a16="http://schemas.microsoft.com/office/drawing/2014/main" id="{D3F5FAC5-2828-47EC-862A-F9362FAFB3AA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158266" y="2764585"/>
                      <a:ext cx="154858" cy="121920"/>
                    </a:xfrm>
                    <a:prstGeom prst="snip2Same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" name="Snip Same Side Corner Rectangle 141">
                      <a:extLst>
                        <a:ext uri="{FF2B5EF4-FFF2-40B4-BE49-F238E27FC236}">
                          <a16:creationId xmlns:a16="http://schemas.microsoft.com/office/drawing/2014/main" id="{0186A521-CC88-43FC-AE68-6004272D1F4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609626" y="2764585"/>
                      <a:ext cx="154858" cy="121920"/>
                    </a:xfrm>
                    <a:prstGeom prst="snip2Same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8DBF88AE-A80D-4706-842C-A21DE0335E3E}"/>
                  </a:ext>
                </a:extLst>
              </p:cNvPr>
              <p:cNvGrpSpPr/>
              <p:nvPr/>
            </p:nvGrpSpPr>
            <p:grpSpPr>
              <a:xfrm>
                <a:off x="8973688" y="4673549"/>
                <a:ext cx="191384" cy="185528"/>
                <a:chOff x="4237073" y="979207"/>
                <a:chExt cx="558209" cy="541247"/>
              </a:xfrm>
            </p:grpSpPr>
            <p:sp>
              <p:nvSpPr>
                <p:cNvPr id="5" name="Octagon 4">
                  <a:extLst>
                    <a:ext uri="{FF2B5EF4-FFF2-40B4-BE49-F238E27FC236}">
                      <a16:creationId xmlns:a16="http://schemas.microsoft.com/office/drawing/2014/main" id="{1BB05E03-7C4B-445F-82EB-D9C6637371AD}"/>
                    </a:ext>
                  </a:extLst>
                </p:cNvPr>
                <p:cNvSpPr/>
                <p:nvPr/>
              </p:nvSpPr>
              <p:spPr>
                <a:xfrm>
                  <a:off x="4237073" y="979207"/>
                  <a:ext cx="558209" cy="541247"/>
                </a:xfrm>
                <a:prstGeom prst="octagon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id="{32C653D8-2AEC-4849-9AD7-8FF455127C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97573" y="1084521"/>
                  <a:ext cx="0" cy="34024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1A2001DB-B93A-4826-BABE-FA372D5D44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338082" y="1247554"/>
                  <a:ext cx="327768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937C8FF-1A87-4B3E-A73C-E042B50D5E5C}"/>
                </a:ext>
              </a:extLst>
            </p:cNvPr>
            <p:cNvGrpSpPr/>
            <p:nvPr/>
          </p:nvGrpSpPr>
          <p:grpSpPr>
            <a:xfrm>
              <a:off x="1375135" y="1407875"/>
              <a:ext cx="4486940" cy="3794991"/>
              <a:chOff x="4901609" y="1255475"/>
              <a:chExt cx="4486940" cy="3794991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28337056-EC6D-4265-836E-5BBEC4FD7F3D}"/>
                  </a:ext>
                </a:extLst>
              </p:cNvPr>
              <p:cNvGrpSpPr/>
              <p:nvPr/>
            </p:nvGrpSpPr>
            <p:grpSpPr>
              <a:xfrm>
                <a:off x="4901609" y="1255475"/>
                <a:ext cx="4486940" cy="3794991"/>
                <a:chOff x="4901609" y="1255475"/>
                <a:chExt cx="4486940" cy="3794991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08DE3D70-4A40-4D59-9A52-A42DC7DB2678}"/>
                    </a:ext>
                  </a:extLst>
                </p:cNvPr>
                <p:cNvGrpSpPr/>
                <p:nvPr/>
              </p:nvGrpSpPr>
              <p:grpSpPr>
                <a:xfrm>
                  <a:off x="4901609" y="3466215"/>
                  <a:ext cx="4486940" cy="1584251"/>
                  <a:chOff x="4901609" y="2636874"/>
                  <a:chExt cx="4486940" cy="1584251"/>
                </a:xfrm>
              </p:grpSpPr>
              <p:sp>
                <p:nvSpPr>
                  <p:cNvPr id="73" name="Rectangle: Rounded Corners 72">
                    <a:extLst>
                      <a:ext uri="{FF2B5EF4-FFF2-40B4-BE49-F238E27FC236}">
                        <a16:creationId xmlns:a16="http://schemas.microsoft.com/office/drawing/2014/main" id="{7E4483F5-EEF3-4C76-9BD3-A31A36AA6D60}"/>
                      </a:ext>
                    </a:extLst>
                  </p:cNvPr>
                  <p:cNvSpPr/>
                  <p:nvPr/>
                </p:nvSpPr>
                <p:spPr>
                  <a:xfrm>
                    <a:off x="6432698" y="2636874"/>
                    <a:ext cx="2955851" cy="1584251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694191C4-782E-4001-8DE2-C5380A404842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901609" y="3104707"/>
                    <a:ext cx="1531089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FFEBAE72-4F01-41EC-8D5C-E348492E0064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901609" y="3671783"/>
                    <a:ext cx="1531089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CB01C2FA-731A-4B12-8C4C-5804D6729B2D}"/>
                    </a:ext>
                  </a:extLst>
                </p:cNvPr>
                <p:cNvGrpSpPr/>
                <p:nvPr/>
              </p:nvGrpSpPr>
              <p:grpSpPr>
                <a:xfrm rot="5400000">
                  <a:off x="7388712" y="732736"/>
                  <a:ext cx="1062427" cy="2107905"/>
                  <a:chOff x="7656575" y="2177845"/>
                  <a:chExt cx="914400" cy="1600200"/>
                </a:xfrm>
              </p:grpSpPr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2345577D-43A5-4AC6-A739-B1F2D1218D46}"/>
                      </a:ext>
                    </a:extLst>
                  </p:cNvPr>
                  <p:cNvSpPr/>
                  <p:nvPr/>
                </p:nvSpPr>
                <p:spPr>
                  <a:xfrm>
                    <a:off x="8437570" y="3263387"/>
                    <a:ext cx="121920" cy="103239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8" name="Group 47">
                    <a:extLst>
                      <a:ext uri="{FF2B5EF4-FFF2-40B4-BE49-F238E27FC236}">
                        <a16:creationId xmlns:a16="http://schemas.microsoft.com/office/drawing/2014/main" id="{F0A9F905-5A6A-4D8C-BB28-5695A48D5899}"/>
                      </a:ext>
                    </a:extLst>
                  </p:cNvPr>
                  <p:cNvGrpSpPr/>
                  <p:nvPr/>
                </p:nvGrpSpPr>
                <p:grpSpPr>
                  <a:xfrm>
                    <a:off x="7656575" y="2177845"/>
                    <a:ext cx="914400" cy="1600200"/>
                    <a:chOff x="7504175" y="2025445"/>
                    <a:chExt cx="914400" cy="1600200"/>
                  </a:xfrm>
                </p:grpSpPr>
                <p:grpSp>
                  <p:nvGrpSpPr>
                    <p:cNvPr id="49" name="Group 83">
                      <a:extLst>
                        <a:ext uri="{FF2B5EF4-FFF2-40B4-BE49-F238E27FC236}">
                          <a16:creationId xmlns:a16="http://schemas.microsoft.com/office/drawing/2014/main" id="{A6E61E20-BEBE-4533-9000-AEF15A370BA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626095" y="2851355"/>
                      <a:ext cx="670560" cy="567813"/>
                      <a:chOff x="1600200" y="2057400"/>
                      <a:chExt cx="838200" cy="838200"/>
                    </a:xfrm>
                    <a:noFill/>
                  </p:grpSpPr>
                  <p:sp>
                    <p:nvSpPr>
                      <p:cNvPr id="69" name="Oval 68">
                        <a:extLst>
                          <a:ext uri="{FF2B5EF4-FFF2-40B4-BE49-F238E27FC236}">
                            <a16:creationId xmlns:a16="http://schemas.microsoft.com/office/drawing/2014/main" id="{8D818519-6B5B-47A9-8954-7C1CDB8BF57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00200" y="2057400"/>
                        <a:ext cx="838200" cy="838200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" name="Rectangle 69">
                        <a:extLst>
                          <a:ext uri="{FF2B5EF4-FFF2-40B4-BE49-F238E27FC236}">
                            <a16:creationId xmlns:a16="http://schemas.microsoft.com/office/drawing/2014/main" id="{FD172112-76CA-41BD-8382-40CCC70F8D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28800" y="2286000"/>
                        <a:ext cx="45719" cy="381000"/>
                      </a:xfrm>
                      <a:prstGeom prst="rect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" name="Rectangle 70">
                        <a:extLst>
                          <a:ext uri="{FF2B5EF4-FFF2-40B4-BE49-F238E27FC236}">
                            <a16:creationId xmlns:a16="http://schemas.microsoft.com/office/drawing/2014/main" id="{379284BE-1FF9-4802-A6BF-AF18630EEBC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33600" y="2362200"/>
                        <a:ext cx="45719" cy="228600"/>
                      </a:xfrm>
                      <a:prstGeom prst="rect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" name="Flowchart: Delay 71">
                        <a:extLst>
                          <a:ext uri="{FF2B5EF4-FFF2-40B4-BE49-F238E27FC236}">
                            <a16:creationId xmlns:a16="http://schemas.microsoft.com/office/drawing/2014/main" id="{AEB5033A-B2D8-4157-8C18-99167C30D283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1981200" y="2667000"/>
                        <a:ext cx="114300" cy="114300"/>
                      </a:xfrm>
                      <a:prstGeom prst="flowChartDelay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0" name="Group 84">
                      <a:extLst>
                        <a:ext uri="{FF2B5EF4-FFF2-40B4-BE49-F238E27FC236}">
                          <a16:creationId xmlns:a16="http://schemas.microsoft.com/office/drawing/2014/main" id="{6E5D4595-9280-4AB7-815C-682A11EB62E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626095" y="2231922"/>
                      <a:ext cx="670560" cy="567813"/>
                      <a:chOff x="1600200" y="2057400"/>
                      <a:chExt cx="838200" cy="838200"/>
                    </a:xfrm>
                    <a:noFill/>
                  </p:grpSpPr>
                  <p:sp>
                    <p:nvSpPr>
                      <p:cNvPr id="65" name="Oval 64">
                        <a:extLst>
                          <a:ext uri="{FF2B5EF4-FFF2-40B4-BE49-F238E27FC236}">
                            <a16:creationId xmlns:a16="http://schemas.microsoft.com/office/drawing/2014/main" id="{799694F4-3B7F-48AA-AFD2-E6603D84B3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00200" y="2057400"/>
                        <a:ext cx="838200" cy="838200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" name="Rectangle 65">
                        <a:extLst>
                          <a:ext uri="{FF2B5EF4-FFF2-40B4-BE49-F238E27FC236}">
                            <a16:creationId xmlns:a16="http://schemas.microsoft.com/office/drawing/2014/main" id="{607275F3-5C20-48C7-826E-34E92D02917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28800" y="2286000"/>
                        <a:ext cx="45719" cy="381000"/>
                      </a:xfrm>
                      <a:prstGeom prst="rect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" name="Rectangle 66">
                        <a:extLst>
                          <a:ext uri="{FF2B5EF4-FFF2-40B4-BE49-F238E27FC236}">
                            <a16:creationId xmlns:a16="http://schemas.microsoft.com/office/drawing/2014/main" id="{25ED45EE-16F1-45C9-9840-7CBDFD7013D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33600" y="2362200"/>
                        <a:ext cx="45719" cy="228600"/>
                      </a:xfrm>
                      <a:prstGeom prst="rect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" name="Flowchart: Delay 67">
                        <a:extLst>
                          <a:ext uri="{FF2B5EF4-FFF2-40B4-BE49-F238E27FC236}">
                            <a16:creationId xmlns:a16="http://schemas.microsoft.com/office/drawing/2014/main" id="{B8538A0C-C350-4A48-A0B4-34A02D8D4BDC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1981200" y="2667000"/>
                        <a:ext cx="114300" cy="114300"/>
                      </a:xfrm>
                      <a:prstGeom prst="flowChartDelay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1" name="Group 98">
                      <a:extLst>
                        <a:ext uri="{FF2B5EF4-FFF2-40B4-BE49-F238E27FC236}">
                          <a16:creationId xmlns:a16="http://schemas.microsoft.com/office/drawing/2014/main" id="{295B7619-FBFB-49F0-8CE3-0AAB94BF175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748015" y="2025445"/>
                      <a:ext cx="426720" cy="206477"/>
                      <a:chOff x="3810000" y="1676400"/>
                      <a:chExt cx="533400" cy="381000"/>
                    </a:xfrm>
                    <a:noFill/>
                  </p:grpSpPr>
                  <p:sp>
                    <p:nvSpPr>
                      <p:cNvPr id="62" name="Round Same Side Corner Rectangle 145">
                        <a:extLst>
                          <a:ext uri="{FF2B5EF4-FFF2-40B4-BE49-F238E27FC236}">
                            <a16:creationId xmlns:a16="http://schemas.microsoft.com/office/drawing/2014/main" id="{89497216-5A81-4561-AD3C-91FB248193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0000" y="1676400"/>
                        <a:ext cx="533400" cy="228600"/>
                      </a:xfrm>
                      <a:prstGeom prst="round2SameRect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3" name="Rectangle 62">
                        <a:extLst>
                          <a:ext uri="{FF2B5EF4-FFF2-40B4-BE49-F238E27FC236}">
                            <a16:creationId xmlns:a16="http://schemas.microsoft.com/office/drawing/2014/main" id="{BE45FA59-ACD6-4074-ACF2-A260648B16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62400" y="1905000"/>
                        <a:ext cx="228600" cy="152400"/>
                      </a:xfrm>
                      <a:prstGeom prst="rect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" name="Oval 63">
                        <a:extLst>
                          <a:ext uri="{FF2B5EF4-FFF2-40B4-BE49-F238E27FC236}">
                            <a16:creationId xmlns:a16="http://schemas.microsoft.com/office/drawing/2014/main" id="{2BCA52A8-FC21-4606-AC0F-A55DA466F9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38600" y="1752600"/>
                        <a:ext cx="76200" cy="76200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2" name="Group 104">
                      <a:extLst>
                        <a:ext uri="{FF2B5EF4-FFF2-40B4-BE49-F238E27FC236}">
                          <a16:creationId xmlns:a16="http://schemas.microsoft.com/office/drawing/2014/main" id="{BBA405A6-788F-4089-B9F1-A3624D8EDF27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7748015" y="3419168"/>
                      <a:ext cx="426720" cy="206477"/>
                      <a:chOff x="3810000" y="1676400"/>
                      <a:chExt cx="533400" cy="381000"/>
                    </a:xfrm>
                    <a:noFill/>
                  </p:grpSpPr>
                  <p:sp>
                    <p:nvSpPr>
                      <p:cNvPr id="59" name="Round Same Side Corner Rectangle 142">
                        <a:extLst>
                          <a:ext uri="{FF2B5EF4-FFF2-40B4-BE49-F238E27FC236}">
                            <a16:creationId xmlns:a16="http://schemas.microsoft.com/office/drawing/2014/main" id="{2BAD55C2-2482-44CC-B1DB-E45DE0FB4F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0000" y="1676400"/>
                        <a:ext cx="533400" cy="228600"/>
                      </a:xfrm>
                      <a:prstGeom prst="round2SameRect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" name="Rectangle 59">
                        <a:extLst>
                          <a:ext uri="{FF2B5EF4-FFF2-40B4-BE49-F238E27FC236}">
                            <a16:creationId xmlns:a16="http://schemas.microsoft.com/office/drawing/2014/main" id="{1446469A-BB86-4B95-934A-988C58DBFD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62400" y="1905000"/>
                        <a:ext cx="228600" cy="152400"/>
                      </a:xfrm>
                      <a:prstGeom prst="rect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1" name="Oval 60">
                        <a:extLst>
                          <a:ext uri="{FF2B5EF4-FFF2-40B4-BE49-F238E27FC236}">
                            <a16:creationId xmlns:a16="http://schemas.microsoft.com/office/drawing/2014/main" id="{49A926AA-BFF3-4380-927E-4BC69E8A31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38600" y="1752600"/>
                        <a:ext cx="76200" cy="76200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53" name="Oval 52">
                      <a:extLst>
                        <a:ext uri="{FF2B5EF4-FFF2-40B4-BE49-F238E27FC236}">
                          <a16:creationId xmlns:a16="http://schemas.microsoft.com/office/drawing/2014/main" id="{68ACC0C5-D838-430E-935D-8F2A51B380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96655" y="2490019"/>
                      <a:ext cx="121920" cy="10323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AE4B2B42-F673-4646-A40D-54E812A578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04175" y="2490019"/>
                      <a:ext cx="121920" cy="103239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>
                      <a:extLst>
                        <a:ext uri="{FF2B5EF4-FFF2-40B4-BE49-F238E27FC236}">
                          <a16:creationId xmlns:a16="http://schemas.microsoft.com/office/drawing/2014/main" id="{1F782469-2F6F-4636-8C61-3B11BD6E9E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6095" y="3367548"/>
                      <a:ext cx="121920" cy="103239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 w="12700">
                      <a:solidFill>
                        <a:srgbClr val="00B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>
                      <a:extLst>
                        <a:ext uri="{FF2B5EF4-FFF2-40B4-BE49-F238E27FC236}">
                          <a16:creationId xmlns:a16="http://schemas.microsoft.com/office/drawing/2014/main" id="{5B642563-30D5-4AE2-8F11-F381A665D1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04175" y="3109451"/>
                      <a:ext cx="121920" cy="103239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" name="Snip Same Side Corner Rectangle 140">
                      <a:extLst>
                        <a:ext uri="{FF2B5EF4-FFF2-40B4-BE49-F238E27FC236}">
                          <a16:creationId xmlns:a16="http://schemas.microsoft.com/office/drawing/2014/main" id="{23887C75-4A3B-4B41-97E6-5412D715069C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158266" y="2764585"/>
                      <a:ext cx="154858" cy="121920"/>
                    </a:xfrm>
                    <a:prstGeom prst="snip2Same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" name="Snip Same Side Corner Rectangle 141">
                      <a:extLst>
                        <a:ext uri="{FF2B5EF4-FFF2-40B4-BE49-F238E27FC236}">
                          <a16:creationId xmlns:a16="http://schemas.microsoft.com/office/drawing/2014/main" id="{F8CEE2B5-1C25-470D-ACFF-5CB377CA21F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609626" y="2764585"/>
                      <a:ext cx="154858" cy="121920"/>
                    </a:xfrm>
                    <a:prstGeom prst="snip2Same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4E798D5C-B46D-45F1-B03C-CD909C17C390}"/>
                  </a:ext>
                </a:extLst>
              </p:cNvPr>
              <p:cNvGrpSpPr/>
              <p:nvPr/>
            </p:nvGrpSpPr>
            <p:grpSpPr>
              <a:xfrm>
                <a:off x="8973688" y="4673549"/>
                <a:ext cx="191384" cy="185528"/>
                <a:chOff x="4237073" y="979207"/>
                <a:chExt cx="558209" cy="541247"/>
              </a:xfrm>
            </p:grpSpPr>
            <p:sp>
              <p:nvSpPr>
                <p:cNvPr id="42" name="Octagon 41">
                  <a:extLst>
                    <a:ext uri="{FF2B5EF4-FFF2-40B4-BE49-F238E27FC236}">
                      <a16:creationId xmlns:a16="http://schemas.microsoft.com/office/drawing/2014/main" id="{AB5D9FAF-5993-4ECD-BE60-2144E1C04DC4}"/>
                    </a:ext>
                  </a:extLst>
                </p:cNvPr>
                <p:cNvSpPr/>
                <p:nvPr/>
              </p:nvSpPr>
              <p:spPr>
                <a:xfrm>
                  <a:off x="4237073" y="979207"/>
                  <a:ext cx="558209" cy="541247"/>
                </a:xfrm>
                <a:prstGeom prst="octagon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6B4EFC62-0ADE-43DE-B15C-C801CDCB38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97573" y="1084521"/>
                  <a:ext cx="0" cy="34024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A8398B18-50EF-4826-A5C1-C9C9905A01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338082" y="1247554"/>
                  <a:ext cx="327768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728985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>
            <a:extLst>
              <a:ext uri="{FF2B5EF4-FFF2-40B4-BE49-F238E27FC236}">
                <a16:creationId xmlns:a16="http://schemas.microsoft.com/office/drawing/2014/main" id="{52874FEC-D2BF-4924-AF6F-B72BE0A9E8D7}"/>
              </a:ext>
            </a:extLst>
          </p:cNvPr>
          <p:cNvGrpSpPr/>
          <p:nvPr/>
        </p:nvGrpSpPr>
        <p:grpSpPr>
          <a:xfrm>
            <a:off x="1375130" y="999460"/>
            <a:ext cx="8970353" cy="5088121"/>
            <a:chOff x="1375130" y="999460"/>
            <a:chExt cx="8970353" cy="508812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EE9C327-F6DC-4F55-9C88-58BAC9775770}"/>
                </a:ext>
              </a:extLst>
            </p:cNvPr>
            <p:cNvGrpSpPr/>
            <p:nvPr/>
          </p:nvGrpSpPr>
          <p:grpSpPr>
            <a:xfrm>
              <a:off x="5858543" y="1010093"/>
              <a:ext cx="4486940" cy="5073950"/>
              <a:chOff x="4901609" y="1010093"/>
              <a:chExt cx="4486940" cy="507395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0D2934E2-9B4E-4837-AC99-0D979D0C65E7}"/>
                  </a:ext>
                </a:extLst>
              </p:cNvPr>
              <p:cNvGrpSpPr/>
              <p:nvPr/>
            </p:nvGrpSpPr>
            <p:grpSpPr>
              <a:xfrm>
                <a:off x="4901609" y="1255475"/>
                <a:ext cx="4486940" cy="3794991"/>
                <a:chOff x="4901609" y="1255475"/>
                <a:chExt cx="4486940" cy="3794991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F795626A-BAB6-4A84-8810-19850625583D}"/>
                    </a:ext>
                  </a:extLst>
                </p:cNvPr>
                <p:cNvGrpSpPr/>
                <p:nvPr/>
              </p:nvGrpSpPr>
              <p:grpSpPr>
                <a:xfrm>
                  <a:off x="4901609" y="3466215"/>
                  <a:ext cx="4486940" cy="1584251"/>
                  <a:chOff x="4901609" y="2636874"/>
                  <a:chExt cx="4486940" cy="1584251"/>
                </a:xfrm>
              </p:grpSpPr>
              <p:sp>
                <p:nvSpPr>
                  <p:cNvPr id="41" name="Rectangle: Rounded Corners 40">
                    <a:extLst>
                      <a:ext uri="{FF2B5EF4-FFF2-40B4-BE49-F238E27FC236}">
                        <a16:creationId xmlns:a16="http://schemas.microsoft.com/office/drawing/2014/main" id="{3E146408-1222-4FF0-879D-DE7CE288CF20}"/>
                      </a:ext>
                    </a:extLst>
                  </p:cNvPr>
                  <p:cNvSpPr/>
                  <p:nvPr/>
                </p:nvSpPr>
                <p:spPr>
                  <a:xfrm>
                    <a:off x="6432698" y="2636874"/>
                    <a:ext cx="2955851" cy="1584251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4E84E48E-9D4E-4FAB-8C5A-D4771F4DD73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901609" y="3104707"/>
                    <a:ext cx="1531089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F5E1CD36-7067-4CC7-A6F3-F9A308B7BB75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901609" y="3671783"/>
                    <a:ext cx="1531089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61D07D42-CDD3-45E5-991B-3D6E02D2CE9D}"/>
                    </a:ext>
                  </a:extLst>
                </p:cNvPr>
                <p:cNvGrpSpPr/>
                <p:nvPr/>
              </p:nvGrpSpPr>
              <p:grpSpPr>
                <a:xfrm rot="5400000">
                  <a:off x="7388712" y="732736"/>
                  <a:ext cx="1062427" cy="2107905"/>
                  <a:chOff x="7656575" y="2177845"/>
                  <a:chExt cx="914400" cy="1600200"/>
                </a:xfrm>
              </p:grpSpPr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8B4C7E15-6BFE-4DC6-8051-36B66F4208CB}"/>
                      </a:ext>
                    </a:extLst>
                  </p:cNvPr>
                  <p:cNvSpPr/>
                  <p:nvPr/>
                </p:nvSpPr>
                <p:spPr>
                  <a:xfrm>
                    <a:off x="8437570" y="3263387"/>
                    <a:ext cx="121920" cy="103239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id="{FE388ADE-D2D8-424E-9204-46B6A10DF327}"/>
                      </a:ext>
                    </a:extLst>
                  </p:cNvPr>
                  <p:cNvGrpSpPr/>
                  <p:nvPr/>
                </p:nvGrpSpPr>
                <p:grpSpPr>
                  <a:xfrm>
                    <a:off x="7656575" y="2177845"/>
                    <a:ext cx="914400" cy="1600200"/>
                    <a:chOff x="7504175" y="2025445"/>
                    <a:chExt cx="914400" cy="1600200"/>
                  </a:xfrm>
                </p:grpSpPr>
                <p:grpSp>
                  <p:nvGrpSpPr>
                    <p:cNvPr id="17" name="Group 83">
                      <a:extLst>
                        <a:ext uri="{FF2B5EF4-FFF2-40B4-BE49-F238E27FC236}">
                          <a16:creationId xmlns:a16="http://schemas.microsoft.com/office/drawing/2014/main" id="{0C00ECBF-B190-4E5C-8BBC-7B9E99E9BBE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626095" y="2851355"/>
                      <a:ext cx="670560" cy="567813"/>
                      <a:chOff x="1600200" y="2057400"/>
                      <a:chExt cx="838200" cy="838200"/>
                    </a:xfrm>
                    <a:noFill/>
                  </p:grpSpPr>
                  <p:sp>
                    <p:nvSpPr>
                      <p:cNvPr id="37" name="Oval 36">
                        <a:extLst>
                          <a:ext uri="{FF2B5EF4-FFF2-40B4-BE49-F238E27FC236}">
                            <a16:creationId xmlns:a16="http://schemas.microsoft.com/office/drawing/2014/main" id="{FF9672E2-4D01-4829-98E6-ABC3111993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00200" y="2057400"/>
                        <a:ext cx="838200" cy="838200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" name="Rectangle 37">
                        <a:extLst>
                          <a:ext uri="{FF2B5EF4-FFF2-40B4-BE49-F238E27FC236}">
                            <a16:creationId xmlns:a16="http://schemas.microsoft.com/office/drawing/2014/main" id="{E3D7E27E-2F68-4615-8B1E-373A5E53BB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28800" y="2286000"/>
                        <a:ext cx="45719" cy="381000"/>
                      </a:xfrm>
                      <a:prstGeom prst="rect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" name="Rectangle 38">
                        <a:extLst>
                          <a:ext uri="{FF2B5EF4-FFF2-40B4-BE49-F238E27FC236}">
                            <a16:creationId xmlns:a16="http://schemas.microsoft.com/office/drawing/2014/main" id="{DD2F9C0C-5CFD-4FCB-8B9F-0693FAAC47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33600" y="2362200"/>
                        <a:ext cx="45719" cy="228600"/>
                      </a:xfrm>
                      <a:prstGeom prst="rect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" name="Flowchart: Delay 39">
                        <a:extLst>
                          <a:ext uri="{FF2B5EF4-FFF2-40B4-BE49-F238E27FC236}">
                            <a16:creationId xmlns:a16="http://schemas.microsoft.com/office/drawing/2014/main" id="{2CF7F5FC-59DD-46E8-8697-CC52CD71F013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1981200" y="2667000"/>
                        <a:ext cx="114300" cy="114300"/>
                      </a:xfrm>
                      <a:prstGeom prst="flowChartDelay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" name="Group 84">
                      <a:extLst>
                        <a:ext uri="{FF2B5EF4-FFF2-40B4-BE49-F238E27FC236}">
                          <a16:creationId xmlns:a16="http://schemas.microsoft.com/office/drawing/2014/main" id="{B15BDFBA-0094-4ADD-B269-3B6425AE753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626095" y="2231922"/>
                      <a:ext cx="670560" cy="567813"/>
                      <a:chOff x="1600200" y="2057400"/>
                      <a:chExt cx="838200" cy="838200"/>
                    </a:xfrm>
                    <a:noFill/>
                  </p:grpSpPr>
                  <p:sp>
                    <p:nvSpPr>
                      <p:cNvPr id="33" name="Oval 32">
                        <a:extLst>
                          <a:ext uri="{FF2B5EF4-FFF2-40B4-BE49-F238E27FC236}">
                            <a16:creationId xmlns:a16="http://schemas.microsoft.com/office/drawing/2014/main" id="{358A27F0-D891-4057-A68A-BF7D2F4D3E8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00200" y="2057400"/>
                        <a:ext cx="838200" cy="838200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" name="Rectangle 33">
                        <a:extLst>
                          <a:ext uri="{FF2B5EF4-FFF2-40B4-BE49-F238E27FC236}">
                            <a16:creationId xmlns:a16="http://schemas.microsoft.com/office/drawing/2014/main" id="{8E1AADF0-5EF9-4EA7-BBF1-2E4FFBF563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28800" y="2286000"/>
                        <a:ext cx="45719" cy="381000"/>
                      </a:xfrm>
                      <a:prstGeom prst="rect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" name="Rectangle 34">
                        <a:extLst>
                          <a:ext uri="{FF2B5EF4-FFF2-40B4-BE49-F238E27FC236}">
                            <a16:creationId xmlns:a16="http://schemas.microsoft.com/office/drawing/2014/main" id="{5167BC7C-4A0B-47C8-B868-C7E928E057A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33600" y="2362200"/>
                        <a:ext cx="45719" cy="228600"/>
                      </a:xfrm>
                      <a:prstGeom prst="rect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" name="Flowchart: Delay 35">
                        <a:extLst>
                          <a:ext uri="{FF2B5EF4-FFF2-40B4-BE49-F238E27FC236}">
                            <a16:creationId xmlns:a16="http://schemas.microsoft.com/office/drawing/2014/main" id="{CB51B6BA-9D1B-475B-8B43-87DECFCD803C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1981200" y="2667000"/>
                        <a:ext cx="114300" cy="114300"/>
                      </a:xfrm>
                      <a:prstGeom prst="flowChartDelay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" name="Group 98">
                      <a:extLst>
                        <a:ext uri="{FF2B5EF4-FFF2-40B4-BE49-F238E27FC236}">
                          <a16:creationId xmlns:a16="http://schemas.microsoft.com/office/drawing/2014/main" id="{9BE4FCFF-C332-46E1-8EB2-B9E95F77972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748015" y="2025445"/>
                      <a:ext cx="426720" cy="206477"/>
                      <a:chOff x="3810000" y="1676400"/>
                      <a:chExt cx="533400" cy="381000"/>
                    </a:xfrm>
                    <a:noFill/>
                  </p:grpSpPr>
                  <p:sp>
                    <p:nvSpPr>
                      <p:cNvPr id="30" name="Round Same Side Corner Rectangle 145">
                        <a:extLst>
                          <a:ext uri="{FF2B5EF4-FFF2-40B4-BE49-F238E27FC236}">
                            <a16:creationId xmlns:a16="http://schemas.microsoft.com/office/drawing/2014/main" id="{EB9E101E-0F32-4147-8A40-76EA2692A1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0000" y="1676400"/>
                        <a:ext cx="533400" cy="228600"/>
                      </a:xfrm>
                      <a:prstGeom prst="round2SameRect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" name="Rectangle 30">
                        <a:extLst>
                          <a:ext uri="{FF2B5EF4-FFF2-40B4-BE49-F238E27FC236}">
                            <a16:creationId xmlns:a16="http://schemas.microsoft.com/office/drawing/2014/main" id="{92EFAAE8-6793-4EA6-8B06-637F4859D1F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62400" y="1905000"/>
                        <a:ext cx="228600" cy="152400"/>
                      </a:xfrm>
                      <a:prstGeom prst="rect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" name="Oval 31">
                        <a:extLst>
                          <a:ext uri="{FF2B5EF4-FFF2-40B4-BE49-F238E27FC236}">
                            <a16:creationId xmlns:a16="http://schemas.microsoft.com/office/drawing/2014/main" id="{57E24977-9476-4C42-AA28-887C3A2F30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38600" y="1752600"/>
                        <a:ext cx="76200" cy="76200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" name="Group 104">
                      <a:extLst>
                        <a:ext uri="{FF2B5EF4-FFF2-40B4-BE49-F238E27FC236}">
                          <a16:creationId xmlns:a16="http://schemas.microsoft.com/office/drawing/2014/main" id="{E960C419-35C5-4FD5-84C3-D55B0BA51423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7748015" y="3419168"/>
                      <a:ext cx="426720" cy="206477"/>
                      <a:chOff x="3810000" y="1676400"/>
                      <a:chExt cx="533400" cy="381000"/>
                    </a:xfrm>
                    <a:noFill/>
                  </p:grpSpPr>
                  <p:sp>
                    <p:nvSpPr>
                      <p:cNvPr id="27" name="Round Same Side Corner Rectangle 142">
                        <a:extLst>
                          <a:ext uri="{FF2B5EF4-FFF2-40B4-BE49-F238E27FC236}">
                            <a16:creationId xmlns:a16="http://schemas.microsoft.com/office/drawing/2014/main" id="{A00FC358-E2D7-4A6D-850E-36B59ED5D0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0000" y="1676400"/>
                        <a:ext cx="533400" cy="228600"/>
                      </a:xfrm>
                      <a:prstGeom prst="round2SameRect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" name="Rectangle 27">
                        <a:extLst>
                          <a:ext uri="{FF2B5EF4-FFF2-40B4-BE49-F238E27FC236}">
                            <a16:creationId xmlns:a16="http://schemas.microsoft.com/office/drawing/2014/main" id="{5F77622D-6A03-44FC-A139-EF814CA7A2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62400" y="1905000"/>
                        <a:ext cx="228600" cy="152400"/>
                      </a:xfrm>
                      <a:prstGeom prst="rect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" name="Oval 28">
                        <a:extLst>
                          <a:ext uri="{FF2B5EF4-FFF2-40B4-BE49-F238E27FC236}">
                            <a16:creationId xmlns:a16="http://schemas.microsoft.com/office/drawing/2014/main" id="{CBB20546-5346-4E71-9A9A-6DA37420A6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38600" y="1752600"/>
                        <a:ext cx="76200" cy="76200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1" name="Oval 20">
                      <a:extLst>
                        <a:ext uri="{FF2B5EF4-FFF2-40B4-BE49-F238E27FC236}">
                          <a16:creationId xmlns:a16="http://schemas.microsoft.com/office/drawing/2014/main" id="{42F055AF-2018-4001-8DFC-84A3F8D4C2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96655" y="2490019"/>
                      <a:ext cx="121920" cy="10323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" name="Oval 21">
                      <a:extLst>
                        <a:ext uri="{FF2B5EF4-FFF2-40B4-BE49-F238E27FC236}">
                          <a16:creationId xmlns:a16="http://schemas.microsoft.com/office/drawing/2014/main" id="{FAAE6DA7-C58E-4559-BAA7-4800350C4F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04175" y="2490019"/>
                      <a:ext cx="121920" cy="103239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" name="Oval 22">
                      <a:extLst>
                        <a:ext uri="{FF2B5EF4-FFF2-40B4-BE49-F238E27FC236}">
                          <a16:creationId xmlns:a16="http://schemas.microsoft.com/office/drawing/2014/main" id="{8912BF11-08DD-4C87-87B1-C9781AFEF0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6095" y="3367548"/>
                      <a:ext cx="121920" cy="103239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 w="12700">
                      <a:solidFill>
                        <a:srgbClr val="00B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Oval 23">
                      <a:extLst>
                        <a:ext uri="{FF2B5EF4-FFF2-40B4-BE49-F238E27FC236}">
                          <a16:creationId xmlns:a16="http://schemas.microsoft.com/office/drawing/2014/main" id="{4D5B6FD9-F311-4698-8858-62B0877F82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04175" y="3109451"/>
                      <a:ext cx="121920" cy="103239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" name="Snip Same Side Corner Rectangle 140">
                      <a:extLst>
                        <a:ext uri="{FF2B5EF4-FFF2-40B4-BE49-F238E27FC236}">
                          <a16:creationId xmlns:a16="http://schemas.microsoft.com/office/drawing/2014/main" id="{53E7FF4F-E19B-4431-BE39-79AEEED389E5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158266" y="2764585"/>
                      <a:ext cx="154858" cy="121920"/>
                    </a:xfrm>
                    <a:prstGeom prst="snip2Same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" name="Snip Same Side Corner Rectangle 141">
                      <a:extLst>
                        <a:ext uri="{FF2B5EF4-FFF2-40B4-BE49-F238E27FC236}">
                          <a16:creationId xmlns:a16="http://schemas.microsoft.com/office/drawing/2014/main" id="{641D9BE8-9558-4046-93F9-DDBAD106522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609626" y="2764585"/>
                      <a:ext cx="154858" cy="121920"/>
                    </a:xfrm>
                    <a:prstGeom prst="snip2Same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806CB55C-D7C5-41C0-BEFF-263E605DFE19}"/>
                  </a:ext>
                </a:extLst>
              </p:cNvPr>
              <p:cNvSpPr/>
              <p:nvPr/>
            </p:nvSpPr>
            <p:spPr>
              <a:xfrm>
                <a:off x="6156251" y="1010093"/>
                <a:ext cx="1329070" cy="3072809"/>
              </a:xfrm>
              <a:custGeom>
                <a:avLst/>
                <a:gdLst>
                  <a:gd name="connsiteX0" fmla="*/ 287079 w 1329070"/>
                  <a:gd name="connsiteY0" fmla="*/ 3072809 h 3072809"/>
                  <a:gd name="connsiteX1" fmla="*/ 340242 w 1329070"/>
                  <a:gd name="connsiteY1" fmla="*/ 3062177 h 3072809"/>
                  <a:gd name="connsiteX2" fmla="*/ 404037 w 1329070"/>
                  <a:gd name="connsiteY2" fmla="*/ 3040912 h 3072809"/>
                  <a:gd name="connsiteX3" fmla="*/ 435935 w 1329070"/>
                  <a:gd name="connsiteY3" fmla="*/ 3009014 h 3072809"/>
                  <a:gd name="connsiteX4" fmla="*/ 520996 w 1329070"/>
                  <a:gd name="connsiteY4" fmla="*/ 2945219 h 3072809"/>
                  <a:gd name="connsiteX5" fmla="*/ 563526 w 1329070"/>
                  <a:gd name="connsiteY5" fmla="*/ 2881423 h 3072809"/>
                  <a:gd name="connsiteX6" fmla="*/ 574158 w 1329070"/>
                  <a:gd name="connsiteY6" fmla="*/ 2838893 h 3072809"/>
                  <a:gd name="connsiteX7" fmla="*/ 595423 w 1329070"/>
                  <a:gd name="connsiteY7" fmla="*/ 2775098 h 3072809"/>
                  <a:gd name="connsiteX8" fmla="*/ 584791 w 1329070"/>
                  <a:gd name="connsiteY8" fmla="*/ 2254102 h 3072809"/>
                  <a:gd name="connsiteX9" fmla="*/ 574158 w 1329070"/>
                  <a:gd name="connsiteY9" fmla="*/ 2211572 h 3072809"/>
                  <a:gd name="connsiteX10" fmla="*/ 563526 w 1329070"/>
                  <a:gd name="connsiteY10" fmla="*/ 2158409 h 3072809"/>
                  <a:gd name="connsiteX11" fmla="*/ 531628 w 1329070"/>
                  <a:gd name="connsiteY11" fmla="*/ 2030819 h 3072809"/>
                  <a:gd name="connsiteX12" fmla="*/ 510363 w 1329070"/>
                  <a:gd name="connsiteY12" fmla="*/ 1924493 h 3072809"/>
                  <a:gd name="connsiteX13" fmla="*/ 499730 w 1329070"/>
                  <a:gd name="connsiteY13" fmla="*/ 1881963 h 3072809"/>
                  <a:gd name="connsiteX14" fmla="*/ 457200 w 1329070"/>
                  <a:gd name="connsiteY14" fmla="*/ 1807535 h 3072809"/>
                  <a:gd name="connsiteX15" fmla="*/ 435935 w 1329070"/>
                  <a:gd name="connsiteY15" fmla="*/ 1754372 h 3072809"/>
                  <a:gd name="connsiteX16" fmla="*/ 372140 w 1329070"/>
                  <a:gd name="connsiteY16" fmla="*/ 1637414 h 3072809"/>
                  <a:gd name="connsiteX17" fmla="*/ 308344 w 1329070"/>
                  <a:gd name="connsiteY17" fmla="*/ 1552354 h 3072809"/>
                  <a:gd name="connsiteX18" fmla="*/ 287079 w 1329070"/>
                  <a:gd name="connsiteY18" fmla="*/ 1520456 h 3072809"/>
                  <a:gd name="connsiteX19" fmla="*/ 223284 w 1329070"/>
                  <a:gd name="connsiteY19" fmla="*/ 1435395 h 3072809"/>
                  <a:gd name="connsiteX20" fmla="*/ 191386 w 1329070"/>
                  <a:gd name="connsiteY20" fmla="*/ 1392865 h 3072809"/>
                  <a:gd name="connsiteX21" fmla="*/ 159489 w 1329070"/>
                  <a:gd name="connsiteY21" fmla="*/ 1339702 h 3072809"/>
                  <a:gd name="connsiteX22" fmla="*/ 127591 w 1329070"/>
                  <a:gd name="connsiteY22" fmla="*/ 1297172 h 3072809"/>
                  <a:gd name="connsiteX23" fmla="*/ 106326 w 1329070"/>
                  <a:gd name="connsiteY23" fmla="*/ 1244009 h 3072809"/>
                  <a:gd name="connsiteX24" fmla="*/ 42530 w 1329070"/>
                  <a:gd name="connsiteY24" fmla="*/ 1137684 h 3072809"/>
                  <a:gd name="connsiteX25" fmla="*/ 10633 w 1329070"/>
                  <a:gd name="connsiteY25" fmla="*/ 1031358 h 3072809"/>
                  <a:gd name="connsiteX26" fmla="*/ 0 w 1329070"/>
                  <a:gd name="connsiteY26" fmla="*/ 999460 h 3072809"/>
                  <a:gd name="connsiteX27" fmla="*/ 10633 w 1329070"/>
                  <a:gd name="connsiteY27" fmla="*/ 435935 h 3072809"/>
                  <a:gd name="connsiteX28" fmla="*/ 21265 w 1329070"/>
                  <a:gd name="connsiteY28" fmla="*/ 393405 h 3072809"/>
                  <a:gd name="connsiteX29" fmla="*/ 31898 w 1329070"/>
                  <a:gd name="connsiteY29" fmla="*/ 340242 h 3072809"/>
                  <a:gd name="connsiteX30" fmla="*/ 42530 w 1329070"/>
                  <a:gd name="connsiteY30" fmla="*/ 297712 h 3072809"/>
                  <a:gd name="connsiteX31" fmla="*/ 106326 w 1329070"/>
                  <a:gd name="connsiteY31" fmla="*/ 170121 h 3072809"/>
                  <a:gd name="connsiteX32" fmla="*/ 138223 w 1329070"/>
                  <a:gd name="connsiteY32" fmla="*/ 138223 h 3072809"/>
                  <a:gd name="connsiteX33" fmla="*/ 212651 w 1329070"/>
                  <a:gd name="connsiteY33" fmla="*/ 95693 h 3072809"/>
                  <a:gd name="connsiteX34" fmla="*/ 276447 w 1329070"/>
                  <a:gd name="connsiteY34" fmla="*/ 74428 h 3072809"/>
                  <a:gd name="connsiteX35" fmla="*/ 308344 w 1329070"/>
                  <a:gd name="connsiteY35" fmla="*/ 63795 h 3072809"/>
                  <a:gd name="connsiteX36" fmla="*/ 340242 w 1329070"/>
                  <a:gd name="connsiteY36" fmla="*/ 42530 h 3072809"/>
                  <a:gd name="connsiteX37" fmla="*/ 382772 w 1329070"/>
                  <a:gd name="connsiteY37" fmla="*/ 31898 h 3072809"/>
                  <a:gd name="connsiteX38" fmla="*/ 520996 w 1329070"/>
                  <a:gd name="connsiteY38" fmla="*/ 10633 h 3072809"/>
                  <a:gd name="connsiteX39" fmla="*/ 659219 w 1329070"/>
                  <a:gd name="connsiteY39" fmla="*/ 0 h 3072809"/>
                  <a:gd name="connsiteX40" fmla="*/ 1020726 w 1329070"/>
                  <a:gd name="connsiteY40" fmla="*/ 10633 h 3072809"/>
                  <a:gd name="connsiteX41" fmla="*/ 1169582 w 1329070"/>
                  <a:gd name="connsiteY41" fmla="*/ 21265 h 3072809"/>
                  <a:gd name="connsiteX42" fmla="*/ 1244009 w 1329070"/>
                  <a:gd name="connsiteY42" fmla="*/ 42530 h 3072809"/>
                  <a:gd name="connsiteX43" fmla="*/ 1286540 w 1329070"/>
                  <a:gd name="connsiteY43" fmla="*/ 127591 h 3072809"/>
                  <a:gd name="connsiteX44" fmla="*/ 1318437 w 1329070"/>
                  <a:gd name="connsiteY44" fmla="*/ 223284 h 3072809"/>
                  <a:gd name="connsiteX45" fmla="*/ 1329070 w 1329070"/>
                  <a:gd name="connsiteY45" fmla="*/ 255181 h 3072809"/>
                  <a:gd name="connsiteX46" fmla="*/ 1329070 w 1329070"/>
                  <a:gd name="connsiteY46" fmla="*/ 287079 h 3072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329070" h="3072809">
                    <a:moveTo>
                      <a:pt x="287079" y="3072809"/>
                    </a:moveTo>
                    <a:cubicBezTo>
                      <a:pt x="304800" y="3069265"/>
                      <a:pt x="322807" y="3066932"/>
                      <a:pt x="340242" y="3062177"/>
                    </a:cubicBezTo>
                    <a:cubicBezTo>
                      <a:pt x="361867" y="3056279"/>
                      <a:pt x="404037" y="3040912"/>
                      <a:pt x="404037" y="3040912"/>
                    </a:cubicBezTo>
                    <a:cubicBezTo>
                      <a:pt x="414670" y="3030279"/>
                      <a:pt x="424066" y="3018246"/>
                      <a:pt x="435935" y="3009014"/>
                    </a:cubicBezTo>
                    <a:cubicBezTo>
                      <a:pt x="462316" y="2988496"/>
                      <a:pt x="499605" y="2973740"/>
                      <a:pt x="520996" y="2945219"/>
                    </a:cubicBezTo>
                    <a:cubicBezTo>
                      <a:pt x="536331" y="2924773"/>
                      <a:pt x="563526" y="2881423"/>
                      <a:pt x="563526" y="2881423"/>
                    </a:cubicBezTo>
                    <a:cubicBezTo>
                      <a:pt x="567070" y="2867246"/>
                      <a:pt x="569959" y="2852890"/>
                      <a:pt x="574158" y="2838893"/>
                    </a:cubicBezTo>
                    <a:cubicBezTo>
                      <a:pt x="580599" y="2817423"/>
                      <a:pt x="595423" y="2775098"/>
                      <a:pt x="595423" y="2775098"/>
                    </a:cubicBezTo>
                    <a:cubicBezTo>
                      <a:pt x="591879" y="2601433"/>
                      <a:pt x="591341" y="2427680"/>
                      <a:pt x="584791" y="2254102"/>
                    </a:cubicBezTo>
                    <a:cubicBezTo>
                      <a:pt x="584240" y="2239499"/>
                      <a:pt x="577328" y="2225837"/>
                      <a:pt x="574158" y="2211572"/>
                    </a:cubicBezTo>
                    <a:cubicBezTo>
                      <a:pt x="570238" y="2193930"/>
                      <a:pt x="566274" y="2176271"/>
                      <a:pt x="563526" y="2158409"/>
                    </a:cubicBezTo>
                    <a:cubicBezTo>
                      <a:pt x="546728" y="2049224"/>
                      <a:pt x="568001" y="2103564"/>
                      <a:pt x="531628" y="2030819"/>
                    </a:cubicBezTo>
                    <a:cubicBezTo>
                      <a:pt x="513484" y="1903807"/>
                      <a:pt x="531572" y="1998721"/>
                      <a:pt x="510363" y="1924493"/>
                    </a:cubicBezTo>
                    <a:cubicBezTo>
                      <a:pt x="506348" y="1910442"/>
                      <a:pt x="504861" y="1895646"/>
                      <a:pt x="499730" y="1881963"/>
                    </a:cubicBezTo>
                    <a:cubicBezTo>
                      <a:pt x="471768" y="1807398"/>
                      <a:pt x="488049" y="1869234"/>
                      <a:pt x="457200" y="1807535"/>
                    </a:cubicBezTo>
                    <a:cubicBezTo>
                      <a:pt x="448665" y="1790464"/>
                      <a:pt x="443933" y="1771701"/>
                      <a:pt x="435935" y="1754372"/>
                    </a:cubicBezTo>
                    <a:cubicBezTo>
                      <a:pt x="413067" y="1704825"/>
                      <a:pt x="400759" y="1676765"/>
                      <a:pt x="372140" y="1637414"/>
                    </a:cubicBezTo>
                    <a:cubicBezTo>
                      <a:pt x="351294" y="1608751"/>
                      <a:pt x="328003" y="1581844"/>
                      <a:pt x="308344" y="1552354"/>
                    </a:cubicBezTo>
                    <a:cubicBezTo>
                      <a:pt x="301256" y="1541721"/>
                      <a:pt x="294595" y="1530791"/>
                      <a:pt x="287079" y="1520456"/>
                    </a:cubicBezTo>
                    <a:cubicBezTo>
                      <a:pt x="266233" y="1491793"/>
                      <a:pt x="244549" y="1463749"/>
                      <a:pt x="223284" y="1435395"/>
                    </a:cubicBezTo>
                    <a:cubicBezTo>
                      <a:pt x="212651" y="1421218"/>
                      <a:pt x="200503" y="1408061"/>
                      <a:pt x="191386" y="1392865"/>
                    </a:cubicBezTo>
                    <a:cubicBezTo>
                      <a:pt x="180754" y="1375144"/>
                      <a:pt x="170952" y="1356897"/>
                      <a:pt x="159489" y="1339702"/>
                    </a:cubicBezTo>
                    <a:cubicBezTo>
                      <a:pt x="149659" y="1324957"/>
                      <a:pt x="136197" y="1312663"/>
                      <a:pt x="127591" y="1297172"/>
                    </a:cubicBezTo>
                    <a:cubicBezTo>
                      <a:pt x="118322" y="1280488"/>
                      <a:pt x="115465" y="1260765"/>
                      <a:pt x="106326" y="1244009"/>
                    </a:cubicBezTo>
                    <a:cubicBezTo>
                      <a:pt x="68888" y="1175372"/>
                      <a:pt x="66615" y="1197897"/>
                      <a:pt x="42530" y="1137684"/>
                    </a:cubicBezTo>
                    <a:cubicBezTo>
                      <a:pt x="17261" y="1074512"/>
                      <a:pt x="26299" y="1086190"/>
                      <a:pt x="10633" y="1031358"/>
                    </a:cubicBezTo>
                    <a:cubicBezTo>
                      <a:pt x="7554" y="1020581"/>
                      <a:pt x="3544" y="1010093"/>
                      <a:pt x="0" y="999460"/>
                    </a:cubicBezTo>
                    <a:cubicBezTo>
                      <a:pt x="3544" y="811618"/>
                      <a:pt x="4045" y="623695"/>
                      <a:pt x="10633" y="435935"/>
                    </a:cubicBezTo>
                    <a:cubicBezTo>
                      <a:pt x="11145" y="421331"/>
                      <a:pt x="18095" y="407670"/>
                      <a:pt x="21265" y="393405"/>
                    </a:cubicBezTo>
                    <a:cubicBezTo>
                      <a:pt x="25185" y="375763"/>
                      <a:pt x="27978" y="357884"/>
                      <a:pt x="31898" y="340242"/>
                    </a:cubicBezTo>
                    <a:cubicBezTo>
                      <a:pt x="35068" y="325977"/>
                      <a:pt x="38331" y="311709"/>
                      <a:pt x="42530" y="297712"/>
                    </a:cubicBezTo>
                    <a:cubicBezTo>
                      <a:pt x="57355" y="248296"/>
                      <a:pt x="67921" y="208527"/>
                      <a:pt x="106326" y="170121"/>
                    </a:cubicBezTo>
                    <a:cubicBezTo>
                      <a:pt x="116958" y="159488"/>
                      <a:pt x="126672" y="147849"/>
                      <a:pt x="138223" y="138223"/>
                    </a:cubicBezTo>
                    <a:cubicBezTo>
                      <a:pt x="155927" y="123469"/>
                      <a:pt x="192654" y="103692"/>
                      <a:pt x="212651" y="95693"/>
                    </a:cubicBezTo>
                    <a:cubicBezTo>
                      <a:pt x="233463" y="87368"/>
                      <a:pt x="255182" y="81517"/>
                      <a:pt x="276447" y="74428"/>
                    </a:cubicBezTo>
                    <a:cubicBezTo>
                      <a:pt x="287079" y="70884"/>
                      <a:pt x="299019" y="70012"/>
                      <a:pt x="308344" y="63795"/>
                    </a:cubicBezTo>
                    <a:cubicBezTo>
                      <a:pt x="318977" y="56707"/>
                      <a:pt x="328496" y="47564"/>
                      <a:pt x="340242" y="42530"/>
                    </a:cubicBezTo>
                    <a:cubicBezTo>
                      <a:pt x="353673" y="36774"/>
                      <a:pt x="368721" y="35912"/>
                      <a:pt x="382772" y="31898"/>
                    </a:cubicBezTo>
                    <a:cubicBezTo>
                      <a:pt x="461778" y="9325"/>
                      <a:pt x="361196" y="24529"/>
                      <a:pt x="520996" y="10633"/>
                    </a:cubicBezTo>
                    <a:cubicBezTo>
                      <a:pt x="567033" y="6630"/>
                      <a:pt x="613145" y="3544"/>
                      <a:pt x="659219" y="0"/>
                    </a:cubicBezTo>
                    <a:lnTo>
                      <a:pt x="1020726" y="10633"/>
                    </a:lnTo>
                    <a:cubicBezTo>
                      <a:pt x="1070428" y="12704"/>
                      <a:pt x="1120141" y="15772"/>
                      <a:pt x="1169582" y="21265"/>
                    </a:cubicBezTo>
                    <a:cubicBezTo>
                      <a:pt x="1189604" y="23490"/>
                      <a:pt x="1223850" y="35811"/>
                      <a:pt x="1244009" y="42530"/>
                    </a:cubicBezTo>
                    <a:cubicBezTo>
                      <a:pt x="1281126" y="79645"/>
                      <a:pt x="1262105" y="54285"/>
                      <a:pt x="1286540" y="127591"/>
                    </a:cubicBezTo>
                    <a:lnTo>
                      <a:pt x="1318437" y="223284"/>
                    </a:lnTo>
                    <a:cubicBezTo>
                      <a:pt x="1321981" y="233916"/>
                      <a:pt x="1329070" y="243973"/>
                      <a:pt x="1329070" y="255181"/>
                    </a:cubicBezTo>
                    <a:lnTo>
                      <a:pt x="1329070" y="287079"/>
                    </a:lnTo>
                  </a:path>
                </a:pathLst>
              </a:custGeom>
              <a:noFill/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8E398BEF-E859-40CD-B942-B66F9320E0C4}"/>
                  </a:ext>
                </a:extLst>
              </p:cNvPr>
              <p:cNvGrpSpPr/>
              <p:nvPr/>
            </p:nvGrpSpPr>
            <p:grpSpPr>
              <a:xfrm>
                <a:off x="8973688" y="4673549"/>
                <a:ext cx="191384" cy="185528"/>
                <a:chOff x="4237073" y="979207"/>
                <a:chExt cx="558209" cy="541247"/>
              </a:xfrm>
            </p:grpSpPr>
            <p:sp>
              <p:nvSpPr>
                <p:cNvPr id="10" name="Octagon 9">
                  <a:extLst>
                    <a:ext uri="{FF2B5EF4-FFF2-40B4-BE49-F238E27FC236}">
                      <a16:creationId xmlns:a16="http://schemas.microsoft.com/office/drawing/2014/main" id="{2D6F291E-A12E-43C9-B9F5-65AF48C88721}"/>
                    </a:ext>
                  </a:extLst>
                </p:cNvPr>
                <p:cNvSpPr/>
                <p:nvPr/>
              </p:nvSpPr>
              <p:spPr>
                <a:xfrm>
                  <a:off x="4237073" y="979207"/>
                  <a:ext cx="558209" cy="541247"/>
                </a:xfrm>
                <a:prstGeom prst="octagon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D7640B55-9DF0-42D4-80A3-E277D2FA08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97573" y="1084521"/>
                  <a:ext cx="0" cy="34024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C007C082-FF94-419A-94F8-7801E6BE3F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338082" y="1247554"/>
                  <a:ext cx="327768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281683C2-8755-4FB7-B665-17F3D4F132C8}"/>
                  </a:ext>
                </a:extLst>
              </p:cNvPr>
              <p:cNvSpPr/>
              <p:nvPr/>
            </p:nvSpPr>
            <p:spPr>
              <a:xfrm>
                <a:off x="6432698" y="2264735"/>
                <a:ext cx="2105246" cy="2020186"/>
              </a:xfrm>
              <a:custGeom>
                <a:avLst/>
                <a:gdLst>
                  <a:gd name="connsiteX0" fmla="*/ 0 w 2105246"/>
                  <a:gd name="connsiteY0" fmla="*/ 2020186 h 2020186"/>
                  <a:gd name="connsiteX1" fmla="*/ 839972 w 2105246"/>
                  <a:gd name="connsiteY1" fmla="*/ 2009553 h 2020186"/>
                  <a:gd name="connsiteX2" fmla="*/ 925032 w 2105246"/>
                  <a:gd name="connsiteY2" fmla="*/ 1998921 h 2020186"/>
                  <a:gd name="connsiteX3" fmla="*/ 1052623 w 2105246"/>
                  <a:gd name="connsiteY3" fmla="*/ 1988288 h 2020186"/>
                  <a:gd name="connsiteX4" fmla="*/ 1095153 w 2105246"/>
                  <a:gd name="connsiteY4" fmla="*/ 1977656 h 2020186"/>
                  <a:gd name="connsiteX5" fmla="*/ 1148316 w 2105246"/>
                  <a:gd name="connsiteY5" fmla="*/ 1956391 h 2020186"/>
                  <a:gd name="connsiteX6" fmla="*/ 1254642 w 2105246"/>
                  <a:gd name="connsiteY6" fmla="*/ 1935125 h 2020186"/>
                  <a:gd name="connsiteX7" fmla="*/ 1297172 w 2105246"/>
                  <a:gd name="connsiteY7" fmla="*/ 1924493 h 2020186"/>
                  <a:gd name="connsiteX8" fmla="*/ 1382232 w 2105246"/>
                  <a:gd name="connsiteY8" fmla="*/ 1903228 h 2020186"/>
                  <a:gd name="connsiteX9" fmla="*/ 1424762 w 2105246"/>
                  <a:gd name="connsiteY9" fmla="*/ 1881963 h 2020186"/>
                  <a:gd name="connsiteX10" fmla="*/ 1456660 w 2105246"/>
                  <a:gd name="connsiteY10" fmla="*/ 1871330 h 2020186"/>
                  <a:gd name="connsiteX11" fmla="*/ 1488558 w 2105246"/>
                  <a:gd name="connsiteY11" fmla="*/ 1850065 h 2020186"/>
                  <a:gd name="connsiteX12" fmla="*/ 1552353 w 2105246"/>
                  <a:gd name="connsiteY12" fmla="*/ 1828800 h 2020186"/>
                  <a:gd name="connsiteX13" fmla="*/ 1584251 w 2105246"/>
                  <a:gd name="connsiteY13" fmla="*/ 1818167 h 2020186"/>
                  <a:gd name="connsiteX14" fmla="*/ 1658679 w 2105246"/>
                  <a:gd name="connsiteY14" fmla="*/ 1786270 h 2020186"/>
                  <a:gd name="connsiteX15" fmla="*/ 1733107 w 2105246"/>
                  <a:gd name="connsiteY15" fmla="*/ 1743739 h 2020186"/>
                  <a:gd name="connsiteX16" fmla="*/ 1807535 w 2105246"/>
                  <a:gd name="connsiteY16" fmla="*/ 1658679 h 2020186"/>
                  <a:gd name="connsiteX17" fmla="*/ 1839432 w 2105246"/>
                  <a:gd name="connsiteY17" fmla="*/ 1637414 h 2020186"/>
                  <a:gd name="connsiteX18" fmla="*/ 1871330 w 2105246"/>
                  <a:gd name="connsiteY18" fmla="*/ 1594884 h 2020186"/>
                  <a:gd name="connsiteX19" fmla="*/ 1945758 w 2105246"/>
                  <a:gd name="connsiteY19" fmla="*/ 1520456 h 2020186"/>
                  <a:gd name="connsiteX20" fmla="*/ 1967023 w 2105246"/>
                  <a:gd name="connsiteY20" fmla="*/ 1477925 h 2020186"/>
                  <a:gd name="connsiteX21" fmla="*/ 1998921 w 2105246"/>
                  <a:gd name="connsiteY21" fmla="*/ 1435395 h 2020186"/>
                  <a:gd name="connsiteX22" fmla="*/ 2030818 w 2105246"/>
                  <a:gd name="connsiteY22" fmla="*/ 1360967 h 2020186"/>
                  <a:gd name="connsiteX23" fmla="*/ 2041451 w 2105246"/>
                  <a:gd name="connsiteY23" fmla="*/ 1318437 h 2020186"/>
                  <a:gd name="connsiteX24" fmla="*/ 2062716 w 2105246"/>
                  <a:gd name="connsiteY24" fmla="*/ 1286539 h 2020186"/>
                  <a:gd name="connsiteX25" fmla="*/ 2073349 w 2105246"/>
                  <a:gd name="connsiteY25" fmla="*/ 1233377 h 2020186"/>
                  <a:gd name="connsiteX26" fmla="*/ 2083981 w 2105246"/>
                  <a:gd name="connsiteY26" fmla="*/ 1201479 h 2020186"/>
                  <a:gd name="connsiteX27" fmla="*/ 2105246 w 2105246"/>
                  <a:gd name="connsiteY27" fmla="*/ 1073888 h 2020186"/>
                  <a:gd name="connsiteX28" fmla="*/ 2094614 w 2105246"/>
                  <a:gd name="connsiteY28" fmla="*/ 510363 h 2020186"/>
                  <a:gd name="connsiteX29" fmla="*/ 2083981 w 2105246"/>
                  <a:gd name="connsiteY29" fmla="*/ 467832 h 2020186"/>
                  <a:gd name="connsiteX30" fmla="*/ 2052083 w 2105246"/>
                  <a:gd name="connsiteY30" fmla="*/ 350874 h 2020186"/>
                  <a:gd name="connsiteX31" fmla="*/ 2030818 w 2105246"/>
                  <a:gd name="connsiteY31" fmla="*/ 318977 h 2020186"/>
                  <a:gd name="connsiteX32" fmla="*/ 1998921 w 2105246"/>
                  <a:gd name="connsiteY32" fmla="*/ 255181 h 2020186"/>
                  <a:gd name="connsiteX33" fmla="*/ 1977655 w 2105246"/>
                  <a:gd name="connsiteY33" fmla="*/ 180753 h 2020186"/>
                  <a:gd name="connsiteX34" fmla="*/ 1956390 w 2105246"/>
                  <a:gd name="connsiteY34" fmla="*/ 116958 h 2020186"/>
                  <a:gd name="connsiteX35" fmla="*/ 1935125 w 2105246"/>
                  <a:gd name="connsiteY35" fmla="*/ 31898 h 2020186"/>
                  <a:gd name="connsiteX36" fmla="*/ 1913860 w 2105246"/>
                  <a:gd name="connsiteY36" fmla="*/ 0 h 2020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105246" h="2020186">
                    <a:moveTo>
                      <a:pt x="0" y="2020186"/>
                    </a:moveTo>
                    <a:lnTo>
                      <a:pt x="839972" y="2009553"/>
                    </a:lnTo>
                    <a:cubicBezTo>
                      <a:pt x="868538" y="2008896"/>
                      <a:pt x="896600" y="2001764"/>
                      <a:pt x="925032" y="1998921"/>
                    </a:cubicBezTo>
                    <a:cubicBezTo>
                      <a:pt x="967498" y="1994674"/>
                      <a:pt x="1010093" y="1991832"/>
                      <a:pt x="1052623" y="1988288"/>
                    </a:cubicBezTo>
                    <a:cubicBezTo>
                      <a:pt x="1066800" y="1984744"/>
                      <a:pt x="1081290" y="1982277"/>
                      <a:pt x="1095153" y="1977656"/>
                    </a:cubicBezTo>
                    <a:cubicBezTo>
                      <a:pt x="1113260" y="1971621"/>
                      <a:pt x="1129874" y="1961309"/>
                      <a:pt x="1148316" y="1956391"/>
                    </a:cubicBezTo>
                    <a:cubicBezTo>
                      <a:pt x="1183240" y="1947078"/>
                      <a:pt x="1219577" y="1943891"/>
                      <a:pt x="1254642" y="1935125"/>
                    </a:cubicBezTo>
                    <a:cubicBezTo>
                      <a:pt x="1268819" y="1931581"/>
                      <a:pt x="1282907" y="1927663"/>
                      <a:pt x="1297172" y="1924493"/>
                    </a:cubicBezTo>
                    <a:cubicBezTo>
                      <a:pt x="1331730" y="1916814"/>
                      <a:pt x="1351544" y="1916380"/>
                      <a:pt x="1382232" y="1903228"/>
                    </a:cubicBezTo>
                    <a:cubicBezTo>
                      <a:pt x="1396800" y="1896984"/>
                      <a:pt x="1410194" y="1888207"/>
                      <a:pt x="1424762" y="1881963"/>
                    </a:cubicBezTo>
                    <a:cubicBezTo>
                      <a:pt x="1435064" y="1877548"/>
                      <a:pt x="1446635" y="1876342"/>
                      <a:pt x="1456660" y="1871330"/>
                    </a:cubicBezTo>
                    <a:cubicBezTo>
                      <a:pt x="1468090" y="1865615"/>
                      <a:pt x="1476881" y="1855255"/>
                      <a:pt x="1488558" y="1850065"/>
                    </a:cubicBezTo>
                    <a:cubicBezTo>
                      <a:pt x="1509041" y="1840961"/>
                      <a:pt x="1531088" y="1835888"/>
                      <a:pt x="1552353" y="1828800"/>
                    </a:cubicBezTo>
                    <a:cubicBezTo>
                      <a:pt x="1562986" y="1825256"/>
                      <a:pt x="1574925" y="1824384"/>
                      <a:pt x="1584251" y="1818167"/>
                    </a:cubicBezTo>
                    <a:cubicBezTo>
                      <a:pt x="1628308" y="1788796"/>
                      <a:pt x="1603752" y="1800001"/>
                      <a:pt x="1658679" y="1786270"/>
                    </a:cubicBezTo>
                    <a:cubicBezTo>
                      <a:pt x="1682817" y="1774201"/>
                      <a:pt x="1712065" y="1761775"/>
                      <a:pt x="1733107" y="1743739"/>
                    </a:cubicBezTo>
                    <a:cubicBezTo>
                      <a:pt x="1849068" y="1644343"/>
                      <a:pt x="1709779" y="1756435"/>
                      <a:pt x="1807535" y="1658679"/>
                    </a:cubicBezTo>
                    <a:cubicBezTo>
                      <a:pt x="1816571" y="1649643"/>
                      <a:pt x="1830396" y="1646450"/>
                      <a:pt x="1839432" y="1637414"/>
                    </a:cubicBezTo>
                    <a:cubicBezTo>
                      <a:pt x="1851963" y="1624883"/>
                      <a:pt x="1859410" y="1607996"/>
                      <a:pt x="1871330" y="1594884"/>
                    </a:cubicBezTo>
                    <a:cubicBezTo>
                      <a:pt x="1894931" y="1568923"/>
                      <a:pt x="1945758" y="1520456"/>
                      <a:pt x="1945758" y="1520456"/>
                    </a:cubicBezTo>
                    <a:cubicBezTo>
                      <a:pt x="1952846" y="1506279"/>
                      <a:pt x="1958622" y="1491366"/>
                      <a:pt x="1967023" y="1477925"/>
                    </a:cubicBezTo>
                    <a:cubicBezTo>
                      <a:pt x="1976415" y="1462898"/>
                      <a:pt x="1990996" y="1451245"/>
                      <a:pt x="1998921" y="1435395"/>
                    </a:cubicBezTo>
                    <a:cubicBezTo>
                      <a:pt x="2067585" y="1298068"/>
                      <a:pt x="1953410" y="1477081"/>
                      <a:pt x="2030818" y="1360967"/>
                    </a:cubicBezTo>
                    <a:cubicBezTo>
                      <a:pt x="2034362" y="1346790"/>
                      <a:pt x="2035695" y="1331868"/>
                      <a:pt x="2041451" y="1318437"/>
                    </a:cubicBezTo>
                    <a:cubicBezTo>
                      <a:pt x="2046485" y="1306691"/>
                      <a:pt x="2058229" y="1298504"/>
                      <a:pt x="2062716" y="1286539"/>
                    </a:cubicBezTo>
                    <a:cubicBezTo>
                      <a:pt x="2069061" y="1269618"/>
                      <a:pt x="2068966" y="1250909"/>
                      <a:pt x="2073349" y="1233377"/>
                    </a:cubicBezTo>
                    <a:cubicBezTo>
                      <a:pt x="2076067" y="1222504"/>
                      <a:pt x="2081263" y="1212352"/>
                      <a:pt x="2083981" y="1201479"/>
                    </a:cubicBezTo>
                    <a:cubicBezTo>
                      <a:pt x="2094348" y="1160010"/>
                      <a:pt x="2099243" y="1115912"/>
                      <a:pt x="2105246" y="1073888"/>
                    </a:cubicBezTo>
                    <a:cubicBezTo>
                      <a:pt x="2101702" y="886046"/>
                      <a:pt x="2101202" y="698123"/>
                      <a:pt x="2094614" y="510363"/>
                    </a:cubicBezTo>
                    <a:cubicBezTo>
                      <a:pt x="2094102" y="495759"/>
                      <a:pt x="2087151" y="482097"/>
                      <a:pt x="2083981" y="467832"/>
                    </a:cubicBezTo>
                    <a:cubicBezTo>
                      <a:pt x="2077323" y="437871"/>
                      <a:pt x="2068682" y="375772"/>
                      <a:pt x="2052083" y="350874"/>
                    </a:cubicBezTo>
                    <a:lnTo>
                      <a:pt x="2030818" y="318977"/>
                    </a:lnTo>
                    <a:cubicBezTo>
                      <a:pt x="2004098" y="238811"/>
                      <a:pt x="2040139" y="337616"/>
                      <a:pt x="1998921" y="255181"/>
                    </a:cubicBezTo>
                    <a:cubicBezTo>
                      <a:pt x="1989986" y="237312"/>
                      <a:pt x="1982766" y="197790"/>
                      <a:pt x="1977655" y="180753"/>
                    </a:cubicBezTo>
                    <a:cubicBezTo>
                      <a:pt x="1971214" y="159283"/>
                      <a:pt x="1961827" y="138704"/>
                      <a:pt x="1956390" y="116958"/>
                    </a:cubicBezTo>
                    <a:cubicBezTo>
                      <a:pt x="1949302" y="88605"/>
                      <a:pt x="1955790" y="52564"/>
                      <a:pt x="1935125" y="31898"/>
                    </a:cubicBezTo>
                    <a:cubicBezTo>
                      <a:pt x="1911354" y="8126"/>
                      <a:pt x="1913860" y="20657"/>
                      <a:pt x="1913860" y="0"/>
                    </a:cubicBezTo>
                  </a:path>
                </a:pathLst>
              </a:cu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61A2DF2F-81D6-4408-AD6B-45C5CBF00B0D}"/>
                  </a:ext>
                </a:extLst>
              </p:cNvPr>
              <p:cNvSpPr/>
              <p:nvPr/>
            </p:nvSpPr>
            <p:spPr>
              <a:xfrm>
                <a:off x="6432698" y="4199860"/>
                <a:ext cx="2647507" cy="1470785"/>
              </a:xfrm>
              <a:custGeom>
                <a:avLst/>
                <a:gdLst>
                  <a:gd name="connsiteX0" fmla="*/ 0 w 2647507"/>
                  <a:gd name="connsiteY0" fmla="*/ 0 h 1470785"/>
                  <a:gd name="connsiteX1" fmla="*/ 202018 w 2647507"/>
                  <a:gd name="connsiteY1" fmla="*/ 21266 h 1470785"/>
                  <a:gd name="connsiteX2" fmla="*/ 308344 w 2647507"/>
                  <a:gd name="connsiteY2" fmla="*/ 42531 h 1470785"/>
                  <a:gd name="connsiteX3" fmla="*/ 350874 w 2647507"/>
                  <a:gd name="connsiteY3" fmla="*/ 63796 h 1470785"/>
                  <a:gd name="connsiteX4" fmla="*/ 457200 w 2647507"/>
                  <a:gd name="connsiteY4" fmla="*/ 85061 h 1470785"/>
                  <a:gd name="connsiteX5" fmla="*/ 489097 w 2647507"/>
                  <a:gd name="connsiteY5" fmla="*/ 116959 h 1470785"/>
                  <a:gd name="connsiteX6" fmla="*/ 574158 w 2647507"/>
                  <a:gd name="connsiteY6" fmla="*/ 170121 h 1470785"/>
                  <a:gd name="connsiteX7" fmla="*/ 637953 w 2647507"/>
                  <a:gd name="connsiteY7" fmla="*/ 255182 h 1470785"/>
                  <a:gd name="connsiteX8" fmla="*/ 701749 w 2647507"/>
                  <a:gd name="connsiteY8" fmla="*/ 318977 h 1470785"/>
                  <a:gd name="connsiteX9" fmla="*/ 733646 w 2647507"/>
                  <a:gd name="connsiteY9" fmla="*/ 382773 h 1470785"/>
                  <a:gd name="connsiteX10" fmla="*/ 754911 w 2647507"/>
                  <a:gd name="connsiteY10" fmla="*/ 425303 h 1470785"/>
                  <a:gd name="connsiteX11" fmla="*/ 786809 w 2647507"/>
                  <a:gd name="connsiteY11" fmla="*/ 467833 h 1470785"/>
                  <a:gd name="connsiteX12" fmla="*/ 839972 w 2647507"/>
                  <a:gd name="connsiteY12" fmla="*/ 542261 h 1470785"/>
                  <a:gd name="connsiteX13" fmla="*/ 882502 w 2647507"/>
                  <a:gd name="connsiteY13" fmla="*/ 627321 h 1470785"/>
                  <a:gd name="connsiteX14" fmla="*/ 903767 w 2647507"/>
                  <a:gd name="connsiteY14" fmla="*/ 648587 h 1470785"/>
                  <a:gd name="connsiteX15" fmla="*/ 914400 w 2647507"/>
                  <a:gd name="connsiteY15" fmla="*/ 691117 h 1470785"/>
                  <a:gd name="connsiteX16" fmla="*/ 935665 w 2647507"/>
                  <a:gd name="connsiteY16" fmla="*/ 723014 h 1470785"/>
                  <a:gd name="connsiteX17" fmla="*/ 956930 w 2647507"/>
                  <a:gd name="connsiteY17" fmla="*/ 776177 h 1470785"/>
                  <a:gd name="connsiteX18" fmla="*/ 967562 w 2647507"/>
                  <a:gd name="connsiteY18" fmla="*/ 818707 h 1470785"/>
                  <a:gd name="connsiteX19" fmla="*/ 999460 w 2647507"/>
                  <a:gd name="connsiteY19" fmla="*/ 903768 h 1470785"/>
                  <a:gd name="connsiteX20" fmla="*/ 1010093 w 2647507"/>
                  <a:gd name="connsiteY20" fmla="*/ 967563 h 1470785"/>
                  <a:gd name="connsiteX21" fmla="*/ 1020725 w 2647507"/>
                  <a:gd name="connsiteY21" fmla="*/ 999461 h 1470785"/>
                  <a:gd name="connsiteX22" fmla="*/ 1052623 w 2647507"/>
                  <a:gd name="connsiteY22" fmla="*/ 1095154 h 1470785"/>
                  <a:gd name="connsiteX23" fmla="*/ 1063255 w 2647507"/>
                  <a:gd name="connsiteY23" fmla="*/ 1158949 h 1470785"/>
                  <a:gd name="connsiteX24" fmla="*/ 1084521 w 2647507"/>
                  <a:gd name="connsiteY24" fmla="*/ 1414131 h 1470785"/>
                  <a:gd name="connsiteX25" fmla="*/ 1084521 w 2647507"/>
                  <a:gd name="connsiteY25" fmla="*/ 1467293 h 1470785"/>
                  <a:gd name="connsiteX26" fmla="*/ 1105786 w 2647507"/>
                  <a:gd name="connsiteY26" fmla="*/ 1329070 h 1470785"/>
                  <a:gd name="connsiteX27" fmla="*/ 1116418 w 2647507"/>
                  <a:gd name="connsiteY27" fmla="*/ 1265275 h 1470785"/>
                  <a:gd name="connsiteX28" fmla="*/ 1137683 w 2647507"/>
                  <a:gd name="connsiteY28" fmla="*/ 1137684 h 1470785"/>
                  <a:gd name="connsiteX29" fmla="*/ 1158949 w 2647507"/>
                  <a:gd name="connsiteY29" fmla="*/ 1073889 h 1470785"/>
                  <a:gd name="connsiteX30" fmla="*/ 1180214 w 2647507"/>
                  <a:gd name="connsiteY30" fmla="*/ 1010093 h 1470785"/>
                  <a:gd name="connsiteX31" fmla="*/ 1201479 w 2647507"/>
                  <a:gd name="connsiteY31" fmla="*/ 978196 h 1470785"/>
                  <a:gd name="connsiteX32" fmla="*/ 1233376 w 2647507"/>
                  <a:gd name="connsiteY32" fmla="*/ 914400 h 1470785"/>
                  <a:gd name="connsiteX33" fmla="*/ 1244009 w 2647507"/>
                  <a:gd name="connsiteY33" fmla="*/ 882503 h 1470785"/>
                  <a:gd name="connsiteX34" fmla="*/ 1318437 w 2647507"/>
                  <a:gd name="connsiteY34" fmla="*/ 797442 h 1470785"/>
                  <a:gd name="connsiteX35" fmla="*/ 1360967 w 2647507"/>
                  <a:gd name="connsiteY35" fmla="*/ 754912 h 1470785"/>
                  <a:gd name="connsiteX36" fmla="*/ 1424762 w 2647507"/>
                  <a:gd name="connsiteY36" fmla="*/ 712382 h 1470785"/>
                  <a:gd name="connsiteX37" fmla="*/ 1477925 w 2647507"/>
                  <a:gd name="connsiteY37" fmla="*/ 680484 h 1470785"/>
                  <a:gd name="connsiteX38" fmla="*/ 1509823 w 2647507"/>
                  <a:gd name="connsiteY38" fmla="*/ 659219 h 1470785"/>
                  <a:gd name="connsiteX39" fmla="*/ 1573618 w 2647507"/>
                  <a:gd name="connsiteY39" fmla="*/ 637954 h 1470785"/>
                  <a:gd name="connsiteX40" fmla="*/ 1605516 w 2647507"/>
                  <a:gd name="connsiteY40" fmla="*/ 616689 h 1470785"/>
                  <a:gd name="connsiteX41" fmla="*/ 1648046 w 2647507"/>
                  <a:gd name="connsiteY41" fmla="*/ 606056 h 1470785"/>
                  <a:gd name="connsiteX42" fmla="*/ 1679944 w 2647507"/>
                  <a:gd name="connsiteY42" fmla="*/ 595424 h 1470785"/>
                  <a:gd name="connsiteX43" fmla="*/ 1818167 w 2647507"/>
                  <a:gd name="connsiteY43" fmla="*/ 574159 h 1470785"/>
                  <a:gd name="connsiteX44" fmla="*/ 1956390 w 2647507"/>
                  <a:gd name="connsiteY44" fmla="*/ 552893 h 1470785"/>
                  <a:gd name="connsiteX45" fmla="*/ 2647507 w 2647507"/>
                  <a:gd name="connsiteY45" fmla="*/ 552893 h 1470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647507" h="1470785">
                    <a:moveTo>
                      <a:pt x="0" y="0"/>
                    </a:moveTo>
                    <a:cubicBezTo>
                      <a:pt x="302934" y="20197"/>
                      <a:pt x="72455" y="-4646"/>
                      <a:pt x="202018" y="21266"/>
                    </a:cubicBezTo>
                    <a:cubicBezTo>
                      <a:pt x="228277" y="26518"/>
                      <a:pt x="280113" y="31944"/>
                      <a:pt x="308344" y="42531"/>
                    </a:cubicBezTo>
                    <a:cubicBezTo>
                      <a:pt x="323185" y="48096"/>
                      <a:pt x="335634" y="59442"/>
                      <a:pt x="350874" y="63796"/>
                    </a:cubicBezTo>
                    <a:cubicBezTo>
                      <a:pt x="385627" y="73725"/>
                      <a:pt x="457200" y="85061"/>
                      <a:pt x="457200" y="85061"/>
                    </a:cubicBezTo>
                    <a:cubicBezTo>
                      <a:pt x="467832" y="95694"/>
                      <a:pt x="477546" y="107333"/>
                      <a:pt x="489097" y="116959"/>
                    </a:cubicBezTo>
                    <a:cubicBezTo>
                      <a:pt x="503123" y="128648"/>
                      <a:pt x="566748" y="165675"/>
                      <a:pt x="574158" y="170121"/>
                    </a:cubicBezTo>
                    <a:cubicBezTo>
                      <a:pt x="595423" y="198475"/>
                      <a:pt x="612892" y="230121"/>
                      <a:pt x="637953" y="255182"/>
                    </a:cubicBezTo>
                    <a:lnTo>
                      <a:pt x="701749" y="318977"/>
                    </a:lnTo>
                    <a:cubicBezTo>
                      <a:pt x="721242" y="377458"/>
                      <a:pt x="700669" y="325062"/>
                      <a:pt x="733646" y="382773"/>
                    </a:cubicBezTo>
                    <a:cubicBezTo>
                      <a:pt x="741510" y="396535"/>
                      <a:pt x="746510" y="411862"/>
                      <a:pt x="754911" y="425303"/>
                    </a:cubicBezTo>
                    <a:cubicBezTo>
                      <a:pt x="764303" y="440330"/>
                      <a:pt x="776509" y="453413"/>
                      <a:pt x="786809" y="467833"/>
                    </a:cubicBezTo>
                    <a:cubicBezTo>
                      <a:pt x="864546" y="576665"/>
                      <a:pt x="735725" y="403267"/>
                      <a:pt x="839972" y="542261"/>
                    </a:cubicBezTo>
                    <a:cubicBezTo>
                      <a:pt x="853735" y="583553"/>
                      <a:pt x="851113" y="583377"/>
                      <a:pt x="882502" y="627321"/>
                    </a:cubicBezTo>
                    <a:cubicBezTo>
                      <a:pt x="888329" y="635478"/>
                      <a:pt x="896679" y="641498"/>
                      <a:pt x="903767" y="648587"/>
                    </a:cubicBezTo>
                    <a:cubicBezTo>
                      <a:pt x="907311" y="662764"/>
                      <a:pt x="908644" y="677686"/>
                      <a:pt x="914400" y="691117"/>
                    </a:cubicBezTo>
                    <a:cubicBezTo>
                      <a:pt x="919434" y="702862"/>
                      <a:pt x="929950" y="711585"/>
                      <a:pt x="935665" y="723014"/>
                    </a:cubicBezTo>
                    <a:cubicBezTo>
                      <a:pt x="944201" y="740085"/>
                      <a:pt x="950895" y="758070"/>
                      <a:pt x="956930" y="776177"/>
                    </a:cubicBezTo>
                    <a:cubicBezTo>
                      <a:pt x="961551" y="790040"/>
                      <a:pt x="963548" y="804656"/>
                      <a:pt x="967562" y="818707"/>
                    </a:cubicBezTo>
                    <a:cubicBezTo>
                      <a:pt x="975894" y="847871"/>
                      <a:pt x="988229" y="875689"/>
                      <a:pt x="999460" y="903768"/>
                    </a:cubicBezTo>
                    <a:cubicBezTo>
                      <a:pt x="1003004" y="925033"/>
                      <a:pt x="1005416" y="946518"/>
                      <a:pt x="1010093" y="967563"/>
                    </a:cubicBezTo>
                    <a:cubicBezTo>
                      <a:pt x="1012524" y="978504"/>
                      <a:pt x="1017646" y="988684"/>
                      <a:pt x="1020725" y="999461"/>
                    </a:cubicBezTo>
                    <a:cubicBezTo>
                      <a:pt x="1043615" y="1079577"/>
                      <a:pt x="1015968" y="1003516"/>
                      <a:pt x="1052623" y="1095154"/>
                    </a:cubicBezTo>
                    <a:cubicBezTo>
                      <a:pt x="1056167" y="1116419"/>
                      <a:pt x="1061110" y="1137498"/>
                      <a:pt x="1063255" y="1158949"/>
                    </a:cubicBezTo>
                    <a:cubicBezTo>
                      <a:pt x="1071748" y="1243881"/>
                      <a:pt x="1084521" y="1414131"/>
                      <a:pt x="1084521" y="1414131"/>
                    </a:cubicBezTo>
                    <a:cubicBezTo>
                      <a:pt x="1084521" y="1431852"/>
                      <a:pt x="1081608" y="1484773"/>
                      <a:pt x="1084521" y="1467293"/>
                    </a:cubicBezTo>
                    <a:cubicBezTo>
                      <a:pt x="1111041" y="1308164"/>
                      <a:pt x="1078423" y="1506927"/>
                      <a:pt x="1105786" y="1329070"/>
                    </a:cubicBezTo>
                    <a:cubicBezTo>
                      <a:pt x="1109064" y="1307762"/>
                      <a:pt x="1113140" y="1286583"/>
                      <a:pt x="1116418" y="1265275"/>
                    </a:cubicBezTo>
                    <a:cubicBezTo>
                      <a:pt x="1121785" y="1230389"/>
                      <a:pt x="1127777" y="1174006"/>
                      <a:pt x="1137683" y="1137684"/>
                    </a:cubicBezTo>
                    <a:cubicBezTo>
                      <a:pt x="1143581" y="1116058"/>
                      <a:pt x="1151861" y="1095154"/>
                      <a:pt x="1158949" y="1073889"/>
                    </a:cubicBezTo>
                    <a:cubicBezTo>
                      <a:pt x="1158951" y="1073884"/>
                      <a:pt x="1180211" y="1010097"/>
                      <a:pt x="1180214" y="1010093"/>
                    </a:cubicBezTo>
                    <a:lnTo>
                      <a:pt x="1201479" y="978196"/>
                    </a:lnTo>
                    <a:cubicBezTo>
                      <a:pt x="1228199" y="898030"/>
                      <a:pt x="1192158" y="996835"/>
                      <a:pt x="1233376" y="914400"/>
                    </a:cubicBezTo>
                    <a:cubicBezTo>
                      <a:pt x="1238388" y="904376"/>
                      <a:pt x="1238566" y="892300"/>
                      <a:pt x="1244009" y="882503"/>
                    </a:cubicBezTo>
                    <a:cubicBezTo>
                      <a:pt x="1280494" y="816829"/>
                      <a:pt x="1271840" y="828506"/>
                      <a:pt x="1318437" y="797442"/>
                    </a:cubicBezTo>
                    <a:cubicBezTo>
                      <a:pt x="1338688" y="736686"/>
                      <a:pt x="1312361" y="787316"/>
                      <a:pt x="1360967" y="754912"/>
                    </a:cubicBezTo>
                    <a:cubicBezTo>
                      <a:pt x="1440610" y="701816"/>
                      <a:pt x="1348920" y="737662"/>
                      <a:pt x="1424762" y="712382"/>
                    </a:cubicBezTo>
                    <a:cubicBezTo>
                      <a:pt x="1466299" y="670847"/>
                      <a:pt x="1422715" y="708089"/>
                      <a:pt x="1477925" y="680484"/>
                    </a:cubicBezTo>
                    <a:cubicBezTo>
                      <a:pt x="1489355" y="674769"/>
                      <a:pt x="1498146" y="664409"/>
                      <a:pt x="1509823" y="659219"/>
                    </a:cubicBezTo>
                    <a:cubicBezTo>
                      <a:pt x="1530306" y="650115"/>
                      <a:pt x="1554967" y="650388"/>
                      <a:pt x="1573618" y="637954"/>
                    </a:cubicBezTo>
                    <a:cubicBezTo>
                      <a:pt x="1584251" y="630866"/>
                      <a:pt x="1593770" y="621723"/>
                      <a:pt x="1605516" y="616689"/>
                    </a:cubicBezTo>
                    <a:cubicBezTo>
                      <a:pt x="1618947" y="610933"/>
                      <a:pt x="1633995" y="610070"/>
                      <a:pt x="1648046" y="606056"/>
                    </a:cubicBezTo>
                    <a:cubicBezTo>
                      <a:pt x="1658823" y="602977"/>
                      <a:pt x="1669071" y="598142"/>
                      <a:pt x="1679944" y="595424"/>
                    </a:cubicBezTo>
                    <a:cubicBezTo>
                      <a:pt x="1728661" y="583245"/>
                      <a:pt x="1766506" y="580616"/>
                      <a:pt x="1818167" y="574159"/>
                    </a:cubicBezTo>
                    <a:cubicBezTo>
                      <a:pt x="1873844" y="555599"/>
                      <a:pt x="1870730" y="554035"/>
                      <a:pt x="1956390" y="552893"/>
                    </a:cubicBezTo>
                    <a:cubicBezTo>
                      <a:pt x="2186742" y="549822"/>
                      <a:pt x="2417135" y="552893"/>
                      <a:pt x="2647507" y="552893"/>
                    </a:cubicBezTo>
                  </a:path>
                </a:pathLst>
              </a:custGeom>
              <a:noFill/>
              <a:ln w="762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5321660-CF74-4458-AD9E-01F35D75227F}"/>
                  </a:ext>
                </a:extLst>
              </p:cNvPr>
              <p:cNvSpPr/>
              <p:nvPr/>
            </p:nvSpPr>
            <p:spPr>
              <a:xfrm>
                <a:off x="6666614" y="1382233"/>
                <a:ext cx="925033" cy="4199860"/>
              </a:xfrm>
              <a:custGeom>
                <a:avLst/>
                <a:gdLst>
                  <a:gd name="connsiteX0" fmla="*/ 861237 w 925033"/>
                  <a:gd name="connsiteY0" fmla="*/ 4199860 h 4199860"/>
                  <a:gd name="connsiteX1" fmla="*/ 871870 w 925033"/>
                  <a:gd name="connsiteY1" fmla="*/ 4146697 h 4199860"/>
                  <a:gd name="connsiteX2" fmla="*/ 893135 w 925033"/>
                  <a:gd name="connsiteY2" fmla="*/ 4104167 h 4199860"/>
                  <a:gd name="connsiteX3" fmla="*/ 925033 w 925033"/>
                  <a:gd name="connsiteY3" fmla="*/ 3987209 h 4199860"/>
                  <a:gd name="connsiteX4" fmla="*/ 914400 w 925033"/>
                  <a:gd name="connsiteY4" fmla="*/ 3604437 h 4199860"/>
                  <a:gd name="connsiteX5" fmla="*/ 903767 w 925033"/>
                  <a:gd name="connsiteY5" fmla="*/ 3540641 h 4199860"/>
                  <a:gd name="connsiteX6" fmla="*/ 893135 w 925033"/>
                  <a:gd name="connsiteY6" fmla="*/ 3402418 h 4199860"/>
                  <a:gd name="connsiteX7" fmla="*/ 882502 w 925033"/>
                  <a:gd name="connsiteY7" fmla="*/ 3359888 h 4199860"/>
                  <a:gd name="connsiteX8" fmla="*/ 871870 w 925033"/>
                  <a:gd name="connsiteY8" fmla="*/ 3306725 h 4199860"/>
                  <a:gd name="connsiteX9" fmla="*/ 850605 w 925033"/>
                  <a:gd name="connsiteY9" fmla="*/ 3136604 h 4199860"/>
                  <a:gd name="connsiteX10" fmla="*/ 839972 w 925033"/>
                  <a:gd name="connsiteY10" fmla="*/ 2955851 h 4199860"/>
                  <a:gd name="connsiteX11" fmla="*/ 829339 w 925033"/>
                  <a:gd name="connsiteY11" fmla="*/ 2849525 h 4199860"/>
                  <a:gd name="connsiteX12" fmla="*/ 818707 w 925033"/>
                  <a:gd name="connsiteY12" fmla="*/ 2732567 h 4199860"/>
                  <a:gd name="connsiteX13" fmla="*/ 797442 w 925033"/>
                  <a:gd name="connsiteY13" fmla="*/ 2519916 h 4199860"/>
                  <a:gd name="connsiteX14" fmla="*/ 786809 w 925033"/>
                  <a:gd name="connsiteY14" fmla="*/ 2413590 h 4199860"/>
                  <a:gd name="connsiteX15" fmla="*/ 765544 w 925033"/>
                  <a:gd name="connsiteY15" fmla="*/ 2307265 h 4199860"/>
                  <a:gd name="connsiteX16" fmla="*/ 754912 w 925033"/>
                  <a:gd name="connsiteY16" fmla="*/ 2211572 h 4199860"/>
                  <a:gd name="connsiteX17" fmla="*/ 744279 w 925033"/>
                  <a:gd name="connsiteY17" fmla="*/ 2147776 h 4199860"/>
                  <a:gd name="connsiteX18" fmla="*/ 733646 w 925033"/>
                  <a:gd name="connsiteY18" fmla="*/ 2052083 h 4199860"/>
                  <a:gd name="connsiteX19" fmla="*/ 723014 w 925033"/>
                  <a:gd name="connsiteY19" fmla="*/ 1945758 h 4199860"/>
                  <a:gd name="connsiteX20" fmla="*/ 691116 w 925033"/>
                  <a:gd name="connsiteY20" fmla="*/ 1807534 h 4199860"/>
                  <a:gd name="connsiteX21" fmla="*/ 669851 w 925033"/>
                  <a:gd name="connsiteY21" fmla="*/ 1733107 h 4199860"/>
                  <a:gd name="connsiteX22" fmla="*/ 648586 w 925033"/>
                  <a:gd name="connsiteY22" fmla="*/ 1701209 h 4199860"/>
                  <a:gd name="connsiteX23" fmla="*/ 627321 w 925033"/>
                  <a:gd name="connsiteY23" fmla="*/ 1637414 h 4199860"/>
                  <a:gd name="connsiteX24" fmla="*/ 616688 w 925033"/>
                  <a:gd name="connsiteY24" fmla="*/ 1605516 h 4199860"/>
                  <a:gd name="connsiteX25" fmla="*/ 606056 w 925033"/>
                  <a:gd name="connsiteY25" fmla="*/ 1562986 h 4199860"/>
                  <a:gd name="connsiteX26" fmla="*/ 584791 w 925033"/>
                  <a:gd name="connsiteY26" fmla="*/ 1499190 h 4199860"/>
                  <a:gd name="connsiteX27" fmla="*/ 574158 w 925033"/>
                  <a:gd name="connsiteY27" fmla="*/ 1467293 h 4199860"/>
                  <a:gd name="connsiteX28" fmla="*/ 552893 w 925033"/>
                  <a:gd name="connsiteY28" fmla="*/ 1446027 h 4199860"/>
                  <a:gd name="connsiteX29" fmla="*/ 489098 w 925033"/>
                  <a:gd name="connsiteY29" fmla="*/ 1318437 h 4199860"/>
                  <a:gd name="connsiteX30" fmla="*/ 467833 w 925033"/>
                  <a:gd name="connsiteY30" fmla="*/ 1286539 h 4199860"/>
                  <a:gd name="connsiteX31" fmla="*/ 446567 w 925033"/>
                  <a:gd name="connsiteY31" fmla="*/ 1254641 h 4199860"/>
                  <a:gd name="connsiteX32" fmla="*/ 404037 w 925033"/>
                  <a:gd name="connsiteY32" fmla="*/ 1201479 h 4199860"/>
                  <a:gd name="connsiteX33" fmla="*/ 361507 w 925033"/>
                  <a:gd name="connsiteY33" fmla="*/ 1137683 h 4199860"/>
                  <a:gd name="connsiteX34" fmla="*/ 340242 w 925033"/>
                  <a:gd name="connsiteY34" fmla="*/ 1105786 h 4199860"/>
                  <a:gd name="connsiteX35" fmla="*/ 318977 w 925033"/>
                  <a:gd name="connsiteY35" fmla="*/ 1084520 h 4199860"/>
                  <a:gd name="connsiteX36" fmla="*/ 276446 w 925033"/>
                  <a:gd name="connsiteY36" fmla="*/ 1020725 h 4199860"/>
                  <a:gd name="connsiteX37" fmla="*/ 233916 w 925033"/>
                  <a:gd name="connsiteY37" fmla="*/ 967562 h 4199860"/>
                  <a:gd name="connsiteX38" fmla="*/ 191386 w 925033"/>
                  <a:gd name="connsiteY38" fmla="*/ 871869 h 4199860"/>
                  <a:gd name="connsiteX39" fmla="*/ 159488 w 925033"/>
                  <a:gd name="connsiteY39" fmla="*/ 839972 h 4199860"/>
                  <a:gd name="connsiteX40" fmla="*/ 148856 w 925033"/>
                  <a:gd name="connsiteY40" fmla="*/ 808074 h 4199860"/>
                  <a:gd name="connsiteX41" fmla="*/ 106326 w 925033"/>
                  <a:gd name="connsiteY41" fmla="*/ 744279 h 4199860"/>
                  <a:gd name="connsiteX42" fmla="*/ 74428 w 925033"/>
                  <a:gd name="connsiteY42" fmla="*/ 680483 h 4199860"/>
                  <a:gd name="connsiteX43" fmla="*/ 42530 w 925033"/>
                  <a:gd name="connsiteY43" fmla="*/ 616688 h 4199860"/>
                  <a:gd name="connsiteX44" fmla="*/ 21265 w 925033"/>
                  <a:gd name="connsiteY44" fmla="*/ 531627 h 4199860"/>
                  <a:gd name="connsiteX45" fmla="*/ 10633 w 925033"/>
                  <a:gd name="connsiteY45" fmla="*/ 499730 h 4199860"/>
                  <a:gd name="connsiteX46" fmla="*/ 0 w 925033"/>
                  <a:gd name="connsiteY46" fmla="*/ 435934 h 4199860"/>
                  <a:gd name="connsiteX47" fmla="*/ 10633 w 925033"/>
                  <a:gd name="connsiteY47" fmla="*/ 116958 h 4199860"/>
                  <a:gd name="connsiteX48" fmla="*/ 63795 w 925033"/>
                  <a:gd name="connsiteY48" fmla="*/ 74427 h 4199860"/>
                  <a:gd name="connsiteX49" fmla="*/ 127591 w 925033"/>
                  <a:gd name="connsiteY49" fmla="*/ 31897 h 4199860"/>
                  <a:gd name="connsiteX50" fmla="*/ 233916 w 925033"/>
                  <a:gd name="connsiteY50" fmla="*/ 0 h 4199860"/>
                  <a:gd name="connsiteX51" fmla="*/ 382772 w 925033"/>
                  <a:gd name="connsiteY51" fmla="*/ 10632 h 4199860"/>
                  <a:gd name="connsiteX52" fmla="*/ 425302 w 925033"/>
                  <a:gd name="connsiteY52" fmla="*/ 21265 h 4199860"/>
                  <a:gd name="connsiteX53" fmla="*/ 457200 w 925033"/>
                  <a:gd name="connsiteY53" fmla="*/ 53162 h 4199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925033" h="4199860">
                    <a:moveTo>
                      <a:pt x="861237" y="4199860"/>
                    </a:moveTo>
                    <a:cubicBezTo>
                      <a:pt x="864781" y="4182139"/>
                      <a:pt x="866155" y="4163842"/>
                      <a:pt x="871870" y="4146697"/>
                    </a:cubicBezTo>
                    <a:cubicBezTo>
                      <a:pt x="876882" y="4131660"/>
                      <a:pt x="888965" y="4119459"/>
                      <a:pt x="893135" y="4104167"/>
                    </a:cubicBezTo>
                    <a:cubicBezTo>
                      <a:pt x="931755" y="3962557"/>
                      <a:pt x="876275" y="4084720"/>
                      <a:pt x="925033" y="3987209"/>
                    </a:cubicBezTo>
                    <a:cubicBezTo>
                      <a:pt x="921489" y="3859618"/>
                      <a:pt x="920471" y="3731932"/>
                      <a:pt x="914400" y="3604437"/>
                    </a:cubicBezTo>
                    <a:cubicBezTo>
                      <a:pt x="913375" y="3582903"/>
                      <a:pt x="906024" y="3562081"/>
                      <a:pt x="903767" y="3540641"/>
                    </a:cubicBezTo>
                    <a:cubicBezTo>
                      <a:pt x="898930" y="3494684"/>
                      <a:pt x="898534" y="3448312"/>
                      <a:pt x="893135" y="3402418"/>
                    </a:cubicBezTo>
                    <a:cubicBezTo>
                      <a:pt x="891428" y="3387905"/>
                      <a:pt x="885672" y="3374153"/>
                      <a:pt x="882502" y="3359888"/>
                    </a:cubicBezTo>
                    <a:cubicBezTo>
                      <a:pt x="878582" y="3342246"/>
                      <a:pt x="874258" y="3324638"/>
                      <a:pt x="871870" y="3306725"/>
                    </a:cubicBezTo>
                    <a:cubicBezTo>
                      <a:pt x="837794" y="3051153"/>
                      <a:pt x="879983" y="3312884"/>
                      <a:pt x="850605" y="3136604"/>
                    </a:cubicBezTo>
                    <a:cubicBezTo>
                      <a:pt x="847061" y="3076353"/>
                      <a:pt x="844431" y="3016041"/>
                      <a:pt x="839972" y="2955851"/>
                    </a:cubicBezTo>
                    <a:cubicBezTo>
                      <a:pt x="837341" y="2920330"/>
                      <a:pt x="832716" y="2884983"/>
                      <a:pt x="829339" y="2849525"/>
                    </a:cubicBezTo>
                    <a:cubicBezTo>
                      <a:pt x="825628" y="2810555"/>
                      <a:pt x="821496" y="2771614"/>
                      <a:pt x="818707" y="2732567"/>
                    </a:cubicBezTo>
                    <a:cubicBezTo>
                      <a:pt x="804337" y="2531389"/>
                      <a:pt x="827731" y="2610787"/>
                      <a:pt x="797442" y="2519916"/>
                    </a:cubicBezTo>
                    <a:cubicBezTo>
                      <a:pt x="793898" y="2484474"/>
                      <a:pt x="792093" y="2448815"/>
                      <a:pt x="786809" y="2413590"/>
                    </a:cubicBezTo>
                    <a:cubicBezTo>
                      <a:pt x="781447" y="2377846"/>
                      <a:pt x="769535" y="2343188"/>
                      <a:pt x="765544" y="2307265"/>
                    </a:cubicBezTo>
                    <a:cubicBezTo>
                      <a:pt x="762000" y="2275367"/>
                      <a:pt x="759154" y="2243384"/>
                      <a:pt x="754912" y="2211572"/>
                    </a:cubicBezTo>
                    <a:cubicBezTo>
                      <a:pt x="752063" y="2190202"/>
                      <a:pt x="747128" y="2169146"/>
                      <a:pt x="744279" y="2147776"/>
                    </a:cubicBezTo>
                    <a:cubicBezTo>
                      <a:pt x="740037" y="2115964"/>
                      <a:pt x="737006" y="2084001"/>
                      <a:pt x="733646" y="2052083"/>
                    </a:cubicBezTo>
                    <a:cubicBezTo>
                      <a:pt x="729917" y="2016660"/>
                      <a:pt x="727721" y="1981064"/>
                      <a:pt x="723014" y="1945758"/>
                    </a:cubicBezTo>
                    <a:cubicBezTo>
                      <a:pt x="718339" y="1910698"/>
                      <a:pt x="697858" y="1834504"/>
                      <a:pt x="691116" y="1807534"/>
                    </a:cubicBezTo>
                    <a:cubicBezTo>
                      <a:pt x="687708" y="1793901"/>
                      <a:pt x="677480" y="1748365"/>
                      <a:pt x="669851" y="1733107"/>
                    </a:cubicBezTo>
                    <a:cubicBezTo>
                      <a:pt x="664136" y="1721677"/>
                      <a:pt x="653776" y="1712886"/>
                      <a:pt x="648586" y="1701209"/>
                    </a:cubicBezTo>
                    <a:cubicBezTo>
                      <a:pt x="639482" y="1680726"/>
                      <a:pt x="634409" y="1658679"/>
                      <a:pt x="627321" y="1637414"/>
                    </a:cubicBezTo>
                    <a:cubicBezTo>
                      <a:pt x="623777" y="1626781"/>
                      <a:pt x="619406" y="1616389"/>
                      <a:pt x="616688" y="1605516"/>
                    </a:cubicBezTo>
                    <a:cubicBezTo>
                      <a:pt x="613144" y="1591339"/>
                      <a:pt x="610255" y="1576983"/>
                      <a:pt x="606056" y="1562986"/>
                    </a:cubicBezTo>
                    <a:cubicBezTo>
                      <a:pt x="599615" y="1541516"/>
                      <a:pt x="591880" y="1520455"/>
                      <a:pt x="584791" y="1499190"/>
                    </a:cubicBezTo>
                    <a:cubicBezTo>
                      <a:pt x="581247" y="1488558"/>
                      <a:pt x="582083" y="1475218"/>
                      <a:pt x="574158" y="1467293"/>
                    </a:cubicBezTo>
                    <a:lnTo>
                      <a:pt x="552893" y="1446027"/>
                    </a:lnTo>
                    <a:cubicBezTo>
                      <a:pt x="523546" y="1357985"/>
                      <a:pt x="544062" y="1400884"/>
                      <a:pt x="489098" y="1318437"/>
                    </a:cubicBezTo>
                    <a:lnTo>
                      <a:pt x="467833" y="1286539"/>
                    </a:lnTo>
                    <a:lnTo>
                      <a:pt x="446567" y="1254641"/>
                    </a:lnTo>
                    <a:cubicBezTo>
                      <a:pt x="422624" y="1182810"/>
                      <a:pt x="455830" y="1260671"/>
                      <a:pt x="404037" y="1201479"/>
                    </a:cubicBezTo>
                    <a:cubicBezTo>
                      <a:pt x="387207" y="1182245"/>
                      <a:pt x="375684" y="1158948"/>
                      <a:pt x="361507" y="1137683"/>
                    </a:cubicBezTo>
                    <a:cubicBezTo>
                      <a:pt x="354419" y="1127051"/>
                      <a:pt x="349278" y="1114822"/>
                      <a:pt x="340242" y="1105786"/>
                    </a:cubicBezTo>
                    <a:lnTo>
                      <a:pt x="318977" y="1084520"/>
                    </a:lnTo>
                    <a:cubicBezTo>
                      <a:pt x="293693" y="1008673"/>
                      <a:pt x="329546" y="1100376"/>
                      <a:pt x="276446" y="1020725"/>
                    </a:cubicBezTo>
                    <a:cubicBezTo>
                      <a:pt x="235360" y="959096"/>
                      <a:pt x="305255" y="1015120"/>
                      <a:pt x="233916" y="967562"/>
                    </a:cubicBezTo>
                    <a:cubicBezTo>
                      <a:pt x="218463" y="921203"/>
                      <a:pt x="219468" y="905567"/>
                      <a:pt x="191386" y="871869"/>
                    </a:cubicBezTo>
                    <a:cubicBezTo>
                      <a:pt x="181760" y="860318"/>
                      <a:pt x="170121" y="850604"/>
                      <a:pt x="159488" y="839972"/>
                    </a:cubicBezTo>
                    <a:cubicBezTo>
                      <a:pt x="155944" y="829339"/>
                      <a:pt x="154299" y="817871"/>
                      <a:pt x="148856" y="808074"/>
                    </a:cubicBezTo>
                    <a:cubicBezTo>
                      <a:pt x="136444" y="785733"/>
                      <a:pt x="114408" y="768525"/>
                      <a:pt x="106326" y="744279"/>
                    </a:cubicBezTo>
                    <a:cubicBezTo>
                      <a:pt x="79601" y="664106"/>
                      <a:pt x="115650" y="762926"/>
                      <a:pt x="74428" y="680483"/>
                    </a:cubicBezTo>
                    <a:cubicBezTo>
                      <a:pt x="30407" y="592442"/>
                      <a:pt x="103473" y="708104"/>
                      <a:pt x="42530" y="616688"/>
                    </a:cubicBezTo>
                    <a:cubicBezTo>
                      <a:pt x="18226" y="543771"/>
                      <a:pt x="46927" y="634276"/>
                      <a:pt x="21265" y="531627"/>
                    </a:cubicBezTo>
                    <a:cubicBezTo>
                      <a:pt x="18547" y="520754"/>
                      <a:pt x="13064" y="510671"/>
                      <a:pt x="10633" y="499730"/>
                    </a:cubicBezTo>
                    <a:cubicBezTo>
                      <a:pt x="5956" y="478685"/>
                      <a:pt x="3544" y="457199"/>
                      <a:pt x="0" y="435934"/>
                    </a:cubicBezTo>
                    <a:cubicBezTo>
                      <a:pt x="3544" y="329609"/>
                      <a:pt x="1001" y="222905"/>
                      <a:pt x="10633" y="116958"/>
                    </a:cubicBezTo>
                    <a:cubicBezTo>
                      <a:pt x="14186" y="77876"/>
                      <a:pt x="40762" y="87223"/>
                      <a:pt x="63795" y="74427"/>
                    </a:cubicBezTo>
                    <a:cubicBezTo>
                      <a:pt x="86136" y="62015"/>
                      <a:pt x="103345" y="39979"/>
                      <a:pt x="127591" y="31897"/>
                    </a:cubicBezTo>
                    <a:cubicBezTo>
                      <a:pt x="205249" y="6011"/>
                      <a:pt x="169640" y="16068"/>
                      <a:pt x="233916" y="0"/>
                    </a:cubicBezTo>
                    <a:cubicBezTo>
                      <a:pt x="283535" y="3544"/>
                      <a:pt x="333331" y="5139"/>
                      <a:pt x="382772" y="10632"/>
                    </a:cubicBezTo>
                    <a:cubicBezTo>
                      <a:pt x="397296" y="12246"/>
                      <a:pt x="412614" y="14015"/>
                      <a:pt x="425302" y="21265"/>
                    </a:cubicBezTo>
                    <a:cubicBezTo>
                      <a:pt x="438357" y="28725"/>
                      <a:pt x="457200" y="53162"/>
                      <a:pt x="457200" y="53162"/>
                    </a:cubicBezTo>
                  </a:path>
                </a:pathLst>
              </a:custGeom>
              <a:noFill/>
              <a:ln w="762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B1E639E-39F7-4847-94AD-0B6BED7E265B}"/>
                  </a:ext>
                </a:extLst>
              </p:cNvPr>
              <p:cNvSpPr/>
              <p:nvPr/>
            </p:nvSpPr>
            <p:spPr>
              <a:xfrm rot="549375">
                <a:off x="7369211" y="5604274"/>
                <a:ext cx="232219" cy="479769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9FF2659-88F4-42BC-B12E-014B53EA28B2}"/>
                </a:ext>
              </a:extLst>
            </p:cNvPr>
            <p:cNvGrpSpPr/>
            <p:nvPr/>
          </p:nvGrpSpPr>
          <p:grpSpPr>
            <a:xfrm>
              <a:off x="1375130" y="1013631"/>
              <a:ext cx="4486940" cy="5073950"/>
              <a:chOff x="4901609" y="1010093"/>
              <a:chExt cx="4486940" cy="5073950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7E09E80D-B189-48C3-9AF8-295A36A45684}"/>
                  </a:ext>
                </a:extLst>
              </p:cNvPr>
              <p:cNvGrpSpPr/>
              <p:nvPr/>
            </p:nvGrpSpPr>
            <p:grpSpPr>
              <a:xfrm>
                <a:off x="4901609" y="1255475"/>
                <a:ext cx="4486940" cy="3794991"/>
                <a:chOff x="4901609" y="1255475"/>
                <a:chExt cx="4486940" cy="3794991"/>
              </a:xfrm>
            </p:grpSpPr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AED4B53E-B167-40E8-AA99-C6083465C2E8}"/>
                    </a:ext>
                  </a:extLst>
                </p:cNvPr>
                <p:cNvGrpSpPr/>
                <p:nvPr/>
              </p:nvGrpSpPr>
              <p:grpSpPr>
                <a:xfrm>
                  <a:off x="4901609" y="3466215"/>
                  <a:ext cx="4486940" cy="1584251"/>
                  <a:chOff x="4901609" y="2636874"/>
                  <a:chExt cx="4486940" cy="1584251"/>
                </a:xfrm>
              </p:grpSpPr>
              <p:sp>
                <p:nvSpPr>
                  <p:cNvPr id="83" name="Rectangle: Rounded Corners 82">
                    <a:extLst>
                      <a:ext uri="{FF2B5EF4-FFF2-40B4-BE49-F238E27FC236}">
                        <a16:creationId xmlns:a16="http://schemas.microsoft.com/office/drawing/2014/main" id="{A9072979-59DB-40D3-AE7E-BE4171652EEB}"/>
                      </a:ext>
                    </a:extLst>
                  </p:cNvPr>
                  <p:cNvSpPr/>
                  <p:nvPr/>
                </p:nvSpPr>
                <p:spPr>
                  <a:xfrm>
                    <a:off x="6432698" y="2636874"/>
                    <a:ext cx="2955851" cy="1584251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4" name="Straight Connector 83">
                    <a:extLst>
                      <a:ext uri="{FF2B5EF4-FFF2-40B4-BE49-F238E27FC236}">
                        <a16:creationId xmlns:a16="http://schemas.microsoft.com/office/drawing/2014/main" id="{E6E0B70E-3141-4D01-9D62-43BAA39E6B8A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901609" y="3104707"/>
                    <a:ext cx="1531089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84">
                    <a:extLst>
                      <a:ext uri="{FF2B5EF4-FFF2-40B4-BE49-F238E27FC236}">
                        <a16:creationId xmlns:a16="http://schemas.microsoft.com/office/drawing/2014/main" id="{A688D647-5A03-48B6-BFBD-5340470E6723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901609" y="3671783"/>
                    <a:ext cx="1531089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8AE7B9ED-0653-4377-91C6-D633FE899AAE}"/>
                    </a:ext>
                  </a:extLst>
                </p:cNvPr>
                <p:cNvGrpSpPr/>
                <p:nvPr/>
              </p:nvGrpSpPr>
              <p:grpSpPr>
                <a:xfrm rot="5400000">
                  <a:off x="7388712" y="732736"/>
                  <a:ext cx="1062427" cy="2107905"/>
                  <a:chOff x="7656575" y="2177845"/>
                  <a:chExt cx="914400" cy="1600200"/>
                </a:xfrm>
              </p:grpSpPr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8DB2E0B0-23D9-4EAA-8071-CCEAB7445814}"/>
                      </a:ext>
                    </a:extLst>
                  </p:cNvPr>
                  <p:cNvSpPr/>
                  <p:nvPr/>
                </p:nvSpPr>
                <p:spPr>
                  <a:xfrm>
                    <a:off x="8437570" y="3263387"/>
                    <a:ext cx="121920" cy="103239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2F71659D-848D-4929-BAB0-2B196D4D68F6}"/>
                      </a:ext>
                    </a:extLst>
                  </p:cNvPr>
                  <p:cNvGrpSpPr/>
                  <p:nvPr/>
                </p:nvGrpSpPr>
                <p:grpSpPr>
                  <a:xfrm>
                    <a:off x="7656575" y="2177845"/>
                    <a:ext cx="914400" cy="1600200"/>
                    <a:chOff x="7504175" y="2025445"/>
                    <a:chExt cx="914400" cy="1600200"/>
                  </a:xfrm>
                </p:grpSpPr>
                <p:grpSp>
                  <p:nvGrpSpPr>
                    <p:cNvPr id="59" name="Group 83">
                      <a:extLst>
                        <a:ext uri="{FF2B5EF4-FFF2-40B4-BE49-F238E27FC236}">
                          <a16:creationId xmlns:a16="http://schemas.microsoft.com/office/drawing/2014/main" id="{B16CC82E-03B6-4A6C-BFC1-1076D6C9C9F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626095" y="2851355"/>
                      <a:ext cx="670560" cy="567813"/>
                      <a:chOff x="1600200" y="2057400"/>
                      <a:chExt cx="838200" cy="838200"/>
                    </a:xfrm>
                    <a:noFill/>
                  </p:grpSpPr>
                  <p:sp>
                    <p:nvSpPr>
                      <p:cNvPr id="79" name="Oval 78">
                        <a:extLst>
                          <a:ext uri="{FF2B5EF4-FFF2-40B4-BE49-F238E27FC236}">
                            <a16:creationId xmlns:a16="http://schemas.microsoft.com/office/drawing/2014/main" id="{9363CD4C-FAEF-42EC-9B01-EFFD63C8E4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00200" y="2057400"/>
                        <a:ext cx="838200" cy="838200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0" name="Rectangle 79">
                        <a:extLst>
                          <a:ext uri="{FF2B5EF4-FFF2-40B4-BE49-F238E27FC236}">
                            <a16:creationId xmlns:a16="http://schemas.microsoft.com/office/drawing/2014/main" id="{E1916E66-A3D2-4C5B-97E8-A74DFDDFB64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28800" y="2286000"/>
                        <a:ext cx="45719" cy="381000"/>
                      </a:xfrm>
                      <a:prstGeom prst="rect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1" name="Rectangle 80">
                        <a:extLst>
                          <a:ext uri="{FF2B5EF4-FFF2-40B4-BE49-F238E27FC236}">
                            <a16:creationId xmlns:a16="http://schemas.microsoft.com/office/drawing/2014/main" id="{B7C0688D-1488-4BA1-9BD2-5FCD2A19F25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33600" y="2362200"/>
                        <a:ext cx="45719" cy="228600"/>
                      </a:xfrm>
                      <a:prstGeom prst="rect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2" name="Flowchart: Delay 81">
                        <a:extLst>
                          <a:ext uri="{FF2B5EF4-FFF2-40B4-BE49-F238E27FC236}">
                            <a16:creationId xmlns:a16="http://schemas.microsoft.com/office/drawing/2014/main" id="{DB8E52E7-32D9-4C87-B18F-E95C9EA58D62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1981200" y="2667000"/>
                        <a:ext cx="114300" cy="114300"/>
                      </a:xfrm>
                      <a:prstGeom prst="flowChartDelay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0" name="Group 84">
                      <a:extLst>
                        <a:ext uri="{FF2B5EF4-FFF2-40B4-BE49-F238E27FC236}">
                          <a16:creationId xmlns:a16="http://schemas.microsoft.com/office/drawing/2014/main" id="{185B82B6-8A2B-471E-A722-BC59F592C25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626095" y="2231922"/>
                      <a:ext cx="670560" cy="567813"/>
                      <a:chOff x="1600200" y="2057400"/>
                      <a:chExt cx="838200" cy="838200"/>
                    </a:xfrm>
                    <a:noFill/>
                  </p:grpSpPr>
                  <p:sp>
                    <p:nvSpPr>
                      <p:cNvPr id="75" name="Oval 74">
                        <a:extLst>
                          <a:ext uri="{FF2B5EF4-FFF2-40B4-BE49-F238E27FC236}">
                            <a16:creationId xmlns:a16="http://schemas.microsoft.com/office/drawing/2014/main" id="{F6FED3DC-9F5C-4E3F-BD7B-E4EE3589945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00200" y="2057400"/>
                        <a:ext cx="838200" cy="838200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6" name="Rectangle 75">
                        <a:extLst>
                          <a:ext uri="{FF2B5EF4-FFF2-40B4-BE49-F238E27FC236}">
                            <a16:creationId xmlns:a16="http://schemas.microsoft.com/office/drawing/2014/main" id="{7FEF50B6-FDCA-472B-B2C0-DF8F145271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28800" y="2286000"/>
                        <a:ext cx="45719" cy="381000"/>
                      </a:xfrm>
                      <a:prstGeom prst="rect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7" name="Rectangle 76">
                        <a:extLst>
                          <a:ext uri="{FF2B5EF4-FFF2-40B4-BE49-F238E27FC236}">
                            <a16:creationId xmlns:a16="http://schemas.microsoft.com/office/drawing/2014/main" id="{0AF7C9A9-684A-4958-989C-BAF658DDE9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33600" y="2362200"/>
                        <a:ext cx="45719" cy="228600"/>
                      </a:xfrm>
                      <a:prstGeom prst="rect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8" name="Flowchart: Delay 77">
                        <a:extLst>
                          <a:ext uri="{FF2B5EF4-FFF2-40B4-BE49-F238E27FC236}">
                            <a16:creationId xmlns:a16="http://schemas.microsoft.com/office/drawing/2014/main" id="{8D85D44F-F0BB-4753-8889-54AA0BBD2E0E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1981200" y="2667000"/>
                        <a:ext cx="114300" cy="114300"/>
                      </a:xfrm>
                      <a:prstGeom prst="flowChartDelay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1" name="Group 98">
                      <a:extLst>
                        <a:ext uri="{FF2B5EF4-FFF2-40B4-BE49-F238E27FC236}">
                          <a16:creationId xmlns:a16="http://schemas.microsoft.com/office/drawing/2014/main" id="{26CF716D-0446-41C0-BC0A-BB253F73530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748015" y="2025445"/>
                      <a:ext cx="426720" cy="206477"/>
                      <a:chOff x="3810000" y="1676400"/>
                      <a:chExt cx="533400" cy="381000"/>
                    </a:xfrm>
                    <a:noFill/>
                  </p:grpSpPr>
                  <p:sp>
                    <p:nvSpPr>
                      <p:cNvPr id="72" name="Round Same Side Corner Rectangle 145">
                        <a:extLst>
                          <a:ext uri="{FF2B5EF4-FFF2-40B4-BE49-F238E27FC236}">
                            <a16:creationId xmlns:a16="http://schemas.microsoft.com/office/drawing/2014/main" id="{7C223775-A889-4459-B15D-A2C8327885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0000" y="1676400"/>
                        <a:ext cx="533400" cy="228600"/>
                      </a:xfrm>
                      <a:prstGeom prst="round2SameRect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20B7BE60-42EB-4CDD-AE32-AA544D87F4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62400" y="1905000"/>
                        <a:ext cx="228600" cy="152400"/>
                      </a:xfrm>
                      <a:prstGeom prst="rect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" name="Oval 73">
                        <a:extLst>
                          <a:ext uri="{FF2B5EF4-FFF2-40B4-BE49-F238E27FC236}">
                            <a16:creationId xmlns:a16="http://schemas.microsoft.com/office/drawing/2014/main" id="{A80BB516-17A2-402A-8C21-80765C7C94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38600" y="1752600"/>
                        <a:ext cx="76200" cy="76200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2" name="Group 104">
                      <a:extLst>
                        <a:ext uri="{FF2B5EF4-FFF2-40B4-BE49-F238E27FC236}">
                          <a16:creationId xmlns:a16="http://schemas.microsoft.com/office/drawing/2014/main" id="{9C5C3718-6A98-45C9-A535-9BE879F5FFEB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7748015" y="3419168"/>
                      <a:ext cx="426720" cy="206477"/>
                      <a:chOff x="3810000" y="1676400"/>
                      <a:chExt cx="533400" cy="381000"/>
                    </a:xfrm>
                    <a:noFill/>
                  </p:grpSpPr>
                  <p:sp>
                    <p:nvSpPr>
                      <p:cNvPr id="69" name="Round Same Side Corner Rectangle 142">
                        <a:extLst>
                          <a:ext uri="{FF2B5EF4-FFF2-40B4-BE49-F238E27FC236}">
                            <a16:creationId xmlns:a16="http://schemas.microsoft.com/office/drawing/2014/main" id="{12B8D21E-5A98-4FC6-A51D-9EEB318763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0000" y="1676400"/>
                        <a:ext cx="533400" cy="228600"/>
                      </a:xfrm>
                      <a:prstGeom prst="round2SameRect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" name="Rectangle 69">
                        <a:extLst>
                          <a:ext uri="{FF2B5EF4-FFF2-40B4-BE49-F238E27FC236}">
                            <a16:creationId xmlns:a16="http://schemas.microsoft.com/office/drawing/2014/main" id="{3BF0B6CE-D545-4A21-9EBD-A1CBE71C4C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62400" y="1905000"/>
                        <a:ext cx="228600" cy="152400"/>
                      </a:xfrm>
                      <a:prstGeom prst="rect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" name="Oval 70">
                        <a:extLst>
                          <a:ext uri="{FF2B5EF4-FFF2-40B4-BE49-F238E27FC236}">
                            <a16:creationId xmlns:a16="http://schemas.microsoft.com/office/drawing/2014/main" id="{661FF2A7-B424-4914-B512-45E13C2CC48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38600" y="1752600"/>
                        <a:ext cx="76200" cy="76200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3" name="Oval 62">
                      <a:extLst>
                        <a:ext uri="{FF2B5EF4-FFF2-40B4-BE49-F238E27FC236}">
                          <a16:creationId xmlns:a16="http://schemas.microsoft.com/office/drawing/2014/main" id="{DA5D8F59-709D-4452-9DF7-E54BE49AAB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96655" y="2490019"/>
                      <a:ext cx="121920" cy="10323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" name="Oval 63">
                      <a:extLst>
                        <a:ext uri="{FF2B5EF4-FFF2-40B4-BE49-F238E27FC236}">
                          <a16:creationId xmlns:a16="http://schemas.microsoft.com/office/drawing/2014/main" id="{E94DF27F-9B1A-4623-82E8-FB6CB1CE90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04175" y="2490019"/>
                      <a:ext cx="121920" cy="103239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" name="Oval 64">
                      <a:extLst>
                        <a:ext uri="{FF2B5EF4-FFF2-40B4-BE49-F238E27FC236}">
                          <a16:creationId xmlns:a16="http://schemas.microsoft.com/office/drawing/2014/main" id="{C50085E5-79AB-48F6-B870-8BD7EB007A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6095" y="3367548"/>
                      <a:ext cx="121920" cy="103239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 w="12700">
                      <a:solidFill>
                        <a:srgbClr val="00B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" name="Oval 65">
                      <a:extLst>
                        <a:ext uri="{FF2B5EF4-FFF2-40B4-BE49-F238E27FC236}">
                          <a16:creationId xmlns:a16="http://schemas.microsoft.com/office/drawing/2014/main" id="{7E9BE50B-AD9A-4896-8E5B-DCD266B18C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04175" y="3109451"/>
                      <a:ext cx="121920" cy="103239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" name="Snip Same Side Corner Rectangle 140">
                      <a:extLst>
                        <a:ext uri="{FF2B5EF4-FFF2-40B4-BE49-F238E27FC236}">
                          <a16:creationId xmlns:a16="http://schemas.microsoft.com/office/drawing/2014/main" id="{BD618BB9-30B4-43B2-9617-2CCE871DD5D4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158266" y="2764585"/>
                      <a:ext cx="154858" cy="121920"/>
                    </a:xfrm>
                    <a:prstGeom prst="snip2Same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" name="Snip Same Side Corner Rectangle 141">
                      <a:extLst>
                        <a:ext uri="{FF2B5EF4-FFF2-40B4-BE49-F238E27FC236}">
                          <a16:creationId xmlns:a16="http://schemas.microsoft.com/office/drawing/2014/main" id="{3C67EC32-35F8-4C94-A059-888FA1E8D9B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609626" y="2764585"/>
                      <a:ext cx="154858" cy="121920"/>
                    </a:xfrm>
                    <a:prstGeom prst="snip2Same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A4751E3-888C-406F-B45D-1BD6C66FAD50}"/>
                  </a:ext>
                </a:extLst>
              </p:cNvPr>
              <p:cNvSpPr/>
              <p:nvPr/>
            </p:nvSpPr>
            <p:spPr>
              <a:xfrm>
                <a:off x="6156251" y="1010093"/>
                <a:ext cx="1329070" cy="3072809"/>
              </a:xfrm>
              <a:custGeom>
                <a:avLst/>
                <a:gdLst>
                  <a:gd name="connsiteX0" fmla="*/ 287079 w 1329070"/>
                  <a:gd name="connsiteY0" fmla="*/ 3072809 h 3072809"/>
                  <a:gd name="connsiteX1" fmla="*/ 340242 w 1329070"/>
                  <a:gd name="connsiteY1" fmla="*/ 3062177 h 3072809"/>
                  <a:gd name="connsiteX2" fmla="*/ 404037 w 1329070"/>
                  <a:gd name="connsiteY2" fmla="*/ 3040912 h 3072809"/>
                  <a:gd name="connsiteX3" fmla="*/ 435935 w 1329070"/>
                  <a:gd name="connsiteY3" fmla="*/ 3009014 h 3072809"/>
                  <a:gd name="connsiteX4" fmla="*/ 520996 w 1329070"/>
                  <a:gd name="connsiteY4" fmla="*/ 2945219 h 3072809"/>
                  <a:gd name="connsiteX5" fmla="*/ 563526 w 1329070"/>
                  <a:gd name="connsiteY5" fmla="*/ 2881423 h 3072809"/>
                  <a:gd name="connsiteX6" fmla="*/ 574158 w 1329070"/>
                  <a:gd name="connsiteY6" fmla="*/ 2838893 h 3072809"/>
                  <a:gd name="connsiteX7" fmla="*/ 595423 w 1329070"/>
                  <a:gd name="connsiteY7" fmla="*/ 2775098 h 3072809"/>
                  <a:gd name="connsiteX8" fmla="*/ 584791 w 1329070"/>
                  <a:gd name="connsiteY8" fmla="*/ 2254102 h 3072809"/>
                  <a:gd name="connsiteX9" fmla="*/ 574158 w 1329070"/>
                  <a:gd name="connsiteY9" fmla="*/ 2211572 h 3072809"/>
                  <a:gd name="connsiteX10" fmla="*/ 563526 w 1329070"/>
                  <a:gd name="connsiteY10" fmla="*/ 2158409 h 3072809"/>
                  <a:gd name="connsiteX11" fmla="*/ 531628 w 1329070"/>
                  <a:gd name="connsiteY11" fmla="*/ 2030819 h 3072809"/>
                  <a:gd name="connsiteX12" fmla="*/ 510363 w 1329070"/>
                  <a:gd name="connsiteY12" fmla="*/ 1924493 h 3072809"/>
                  <a:gd name="connsiteX13" fmla="*/ 499730 w 1329070"/>
                  <a:gd name="connsiteY13" fmla="*/ 1881963 h 3072809"/>
                  <a:gd name="connsiteX14" fmla="*/ 457200 w 1329070"/>
                  <a:gd name="connsiteY14" fmla="*/ 1807535 h 3072809"/>
                  <a:gd name="connsiteX15" fmla="*/ 435935 w 1329070"/>
                  <a:gd name="connsiteY15" fmla="*/ 1754372 h 3072809"/>
                  <a:gd name="connsiteX16" fmla="*/ 372140 w 1329070"/>
                  <a:gd name="connsiteY16" fmla="*/ 1637414 h 3072809"/>
                  <a:gd name="connsiteX17" fmla="*/ 308344 w 1329070"/>
                  <a:gd name="connsiteY17" fmla="*/ 1552354 h 3072809"/>
                  <a:gd name="connsiteX18" fmla="*/ 287079 w 1329070"/>
                  <a:gd name="connsiteY18" fmla="*/ 1520456 h 3072809"/>
                  <a:gd name="connsiteX19" fmla="*/ 223284 w 1329070"/>
                  <a:gd name="connsiteY19" fmla="*/ 1435395 h 3072809"/>
                  <a:gd name="connsiteX20" fmla="*/ 191386 w 1329070"/>
                  <a:gd name="connsiteY20" fmla="*/ 1392865 h 3072809"/>
                  <a:gd name="connsiteX21" fmla="*/ 159489 w 1329070"/>
                  <a:gd name="connsiteY21" fmla="*/ 1339702 h 3072809"/>
                  <a:gd name="connsiteX22" fmla="*/ 127591 w 1329070"/>
                  <a:gd name="connsiteY22" fmla="*/ 1297172 h 3072809"/>
                  <a:gd name="connsiteX23" fmla="*/ 106326 w 1329070"/>
                  <a:gd name="connsiteY23" fmla="*/ 1244009 h 3072809"/>
                  <a:gd name="connsiteX24" fmla="*/ 42530 w 1329070"/>
                  <a:gd name="connsiteY24" fmla="*/ 1137684 h 3072809"/>
                  <a:gd name="connsiteX25" fmla="*/ 10633 w 1329070"/>
                  <a:gd name="connsiteY25" fmla="*/ 1031358 h 3072809"/>
                  <a:gd name="connsiteX26" fmla="*/ 0 w 1329070"/>
                  <a:gd name="connsiteY26" fmla="*/ 999460 h 3072809"/>
                  <a:gd name="connsiteX27" fmla="*/ 10633 w 1329070"/>
                  <a:gd name="connsiteY27" fmla="*/ 435935 h 3072809"/>
                  <a:gd name="connsiteX28" fmla="*/ 21265 w 1329070"/>
                  <a:gd name="connsiteY28" fmla="*/ 393405 h 3072809"/>
                  <a:gd name="connsiteX29" fmla="*/ 31898 w 1329070"/>
                  <a:gd name="connsiteY29" fmla="*/ 340242 h 3072809"/>
                  <a:gd name="connsiteX30" fmla="*/ 42530 w 1329070"/>
                  <a:gd name="connsiteY30" fmla="*/ 297712 h 3072809"/>
                  <a:gd name="connsiteX31" fmla="*/ 106326 w 1329070"/>
                  <a:gd name="connsiteY31" fmla="*/ 170121 h 3072809"/>
                  <a:gd name="connsiteX32" fmla="*/ 138223 w 1329070"/>
                  <a:gd name="connsiteY32" fmla="*/ 138223 h 3072809"/>
                  <a:gd name="connsiteX33" fmla="*/ 212651 w 1329070"/>
                  <a:gd name="connsiteY33" fmla="*/ 95693 h 3072809"/>
                  <a:gd name="connsiteX34" fmla="*/ 276447 w 1329070"/>
                  <a:gd name="connsiteY34" fmla="*/ 74428 h 3072809"/>
                  <a:gd name="connsiteX35" fmla="*/ 308344 w 1329070"/>
                  <a:gd name="connsiteY35" fmla="*/ 63795 h 3072809"/>
                  <a:gd name="connsiteX36" fmla="*/ 340242 w 1329070"/>
                  <a:gd name="connsiteY36" fmla="*/ 42530 h 3072809"/>
                  <a:gd name="connsiteX37" fmla="*/ 382772 w 1329070"/>
                  <a:gd name="connsiteY37" fmla="*/ 31898 h 3072809"/>
                  <a:gd name="connsiteX38" fmla="*/ 520996 w 1329070"/>
                  <a:gd name="connsiteY38" fmla="*/ 10633 h 3072809"/>
                  <a:gd name="connsiteX39" fmla="*/ 659219 w 1329070"/>
                  <a:gd name="connsiteY39" fmla="*/ 0 h 3072809"/>
                  <a:gd name="connsiteX40" fmla="*/ 1020726 w 1329070"/>
                  <a:gd name="connsiteY40" fmla="*/ 10633 h 3072809"/>
                  <a:gd name="connsiteX41" fmla="*/ 1169582 w 1329070"/>
                  <a:gd name="connsiteY41" fmla="*/ 21265 h 3072809"/>
                  <a:gd name="connsiteX42" fmla="*/ 1244009 w 1329070"/>
                  <a:gd name="connsiteY42" fmla="*/ 42530 h 3072809"/>
                  <a:gd name="connsiteX43" fmla="*/ 1286540 w 1329070"/>
                  <a:gd name="connsiteY43" fmla="*/ 127591 h 3072809"/>
                  <a:gd name="connsiteX44" fmla="*/ 1318437 w 1329070"/>
                  <a:gd name="connsiteY44" fmla="*/ 223284 h 3072809"/>
                  <a:gd name="connsiteX45" fmla="*/ 1329070 w 1329070"/>
                  <a:gd name="connsiteY45" fmla="*/ 255181 h 3072809"/>
                  <a:gd name="connsiteX46" fmla="*/ 1329070 w 1329070"/>
                  <a:gd name="connsiteY46" fmla="*/ 287079 h 3072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329070" h="3072809">
                    <a:moveTo>
                      <a:pt x="287079" y="3072809"/>
                    </a:moveTo>
                    <a:cubicBezTo>
                      <a:pt x="304800" y="3069265"/>
                      <a:pt x="322807" y="3066932"/>
                      <a:pt x="340242" y="3062177"/>
                    </a:cubicBezTo>
                    <a:cubicBezTo>
                      <a:pt x="361867" y="3056279"/>
                      <a:pt x="404037" y="3040912"/>
                      <a:pt x="404037" y="3040912"/>
                    </a:cubicBezTo>
                    <a:cubicBezTo>
                      <a:pt x="414670" y="3030279"/>
                      <a:pt x="424066" y="3018246"/>
                      <a:pt x="435935" y="3009014"/>
                    </a:cubicBezTo>
                    <a:cubicBezTo>
                      <a:pt x="462316" y="2988496"/>
                      <a:pt x="499605" y="2973740"/>
                      <a:pt x="520996" y="2945219"/>
                    </a:cubicBezTo>
                    <a:cubicBezTo>
                      <a:pt x="536331" y="2924773"/>
                      <a:pt x="563526" y="2881423"/>
                      <a:pt x="563526" y="2881423"/>
                    </a:cubicBezTo>
                    <a:cubicBezTo>
                      <a:pt x="567070" y="2867246"/>
                      <a:pt x="569959" y="2852890"/>
                      <a:pt x="574158" y="2838893"/>
                    </a:cubicBezTo>
                    <a:cubicBezTo>
                      <a:pt x="580599" y="2817423"/>
                      <a:pt x="595423" y="2775098"/>
                      <a:pt x="595423" y="2775098"/>
                    </a:cubicBezTo>
                    <a:cubicBezTo>
                      <a:pt x="591879" y="2601433"/>
                      <a:pt x="591341" y="2427680"/>
                      <a:pt x="584791" y="2254102"/>
                    </a:cubicBezTo>
                    <a:cubicBezTo>
                      <a:pt x="584240" y="2239499"/>
                      <a:pt x="577328" y="2225837"/>
                      <a:pt x="574158" y="2211572"/>
                    </a:cubicBezTo>
                    <a:cubicBezTo>
                      <a:pt x="570238" y="2193930"/>
                      <a:pt x="566274" y="2176271"/>
                      <a:pt x="563526" y="2158409"/>
                    </a:cubicBezTo>
                    <a:cubicBezTo>
                      <a:pt x="546728" y="2049224"/>
                      <a:pt x="568001" y="2103564"/>
                      <a:pt x="531628" y="2030819"/>
                    </a:cubicBezTo>
                    <a:cubicBezTo>
                      <a:pt x="513484" y="1903807"/>
                      <a:pt x="531572" y="1998721"/>
                      <a:pt x="510363" y="1924493"/>
                    </a:cubicBezTo>
                    <a:cubicBezTo>
                      <a:pt x="506348" y="1910442"/>
                      <a:pt x="504861" y="1895646"/>
                      <a:pt x="499730" y="1881963"/>
                    </a:cubicBezTo>
                    <a:cubicBezTo>
                      <a:pt x="471768" y="1807398"/>
                      <a:pt x="488049" y="1869234"/>
                      <a:pt x="457200" y="1807535"/>
                    </a:cubicBezTo>
                    <a:cubicBezTo>
                      <a:pt x="448665" y="1790464"/>
                      <a:pt x="443933" y="1771701"/>
                      <a:pt x="435935" y="1754372"/>
                    </a:cubicBezTo>
                    <a:cubicBezTo>
                      <a:pt x="413067" y="1704825"/>
                      <a:pt x="400759" y="1676765"/>
                      <a:pt x="372140" y="1637414"/>
                    </a:cubicBezTo>
                    <a:cubicBezTo>
                      <a:pt x="351294" y="1608751"/>
                      <a:pt x="328003" y="1581844"/>
                      <a:pt x="308344" y="1552354"/>
                    </a:cubicBezTo>
                    <a:cubicBezTo>
                      <a:pt x="301256" y="1541721"/>
                      <a:pt x="294595" y="1530791"/>
                      <a:pt x="287079" y="1520456"/>
                    </a:cubicBezTo>
                    <a:cubicBezTo>
                      <a:pt x="266233" y="1491793"/>
                      <a:pt x="244549" y="1463749"/>
                      <a:pt x="223284" y="1435395"/>
                    </a:cubicBezTo>
                    <a:cubicBezTo>
                      <a:pt x="212651" y="1421218"/>
                      <a:pt x="200503" y="1408061"/>
                      <a:pt x="191386" y="1392865"/>
                    </a:cubicBezTo>
                    <a:cubicBezTo>
                      <a:pt x="180754" y="1375144"/>
                      <a:pt x="170952" y="1356897"/>
                      <a:pt x="159489" y="1339702"/>
                    </a:cubicBezTo>
                    <a:cubicBezTo>
                      <a:pt x="149659" y="1324957"/>
                      <a:pt x="136197" y="1312663"/>
                      <a:pt x="127591" y="1297172"/>
                    </a:cubicBezTo>
                    <a:cubicBezTo>
                      <a:pt x="118322" y="1280488"/>
                      <a:pt x="115465" y="1260765"/>
                      <a:pt x="106326" y="1244009"/>
                    </a:cubicBezTo>
                    <a:cubicBezTo>
                      <a:pt x="68888" y="1175372"/>
                      <a:pt x="66615" y="1197897"/>
                      <a:pt x="42530" y="1137684"/>
                    </a:cubicBezTo>
                    <a:cubicBezTo>
                      <a:pt x="17261" y="1074512"/>
                      <a:pt x="26299" y="1086190"/>
                      <a:pt x="10633" y="1031358"/>
                    </a:cubicBezTo>
                    <a:cubicBezTo>
                      <a:pt x="7554" y="1020581"/>
                      <a:pt x="3544" y="1010093"/>
                      <a:pt x="0" y="999460"/>
                    </a:cubicBezTo>
                    <a:cubicBezTo>
                      <a:pt x="3544" y="811618"/>
                      <a:pt x="4045" y="623695"/>
                      <a:pt x="10633" y="435935"/>
                    </a:cubicBezTo>
                    <a:cubicBezTo>
                      <a:pt x="11145" y="421331"/>
                      <a:pt x="18095" y="407670"/>
                      <a:pt x="21265" y="393405"/>
                    </a:cubicBezTo>
                    <a:cubicBezTo>
                      <a:pt x="25185" y="375763"/>
                      <a:pt x="27978" y="357884"/>
                      <a:pt x="31898" y="340242"/>
                    </a:cubicBezTo>
                    <a:cubicBezTo>
                      <a:pt x="35068" y="325977"/>
                      <a:pt x="38331" y="311709"/>
                      <a:pt x="42530" y="297712"/>
                    </a:cubicBezTo>
                    <a:cubicBezTo>
                      <a:pt x="57355" y="248296"/>
                      <a:pt x="67921" y="208527"/>
                      <a:pt x="106326" y="170121"/>
                    </a:cubicBezTo>
                    <a:cubicBezTo>
                      <a:pt x="116958" y="159488"/>
                      <a:pt x="126672" y="147849"/>
                      <a:pt x="138223" y="138223"/>
                    </a:cubicBezTo>
                    <a:cubicBezTo>
                      <a:pt x="155927" y="123469"/>
                      <a:pt x="192654" y="103692"/>
                      <a:pt x="212651" y="95693"/>
                    </a:cubicBezTo>
                    <a:cubicBezTo>
                      <a:pt x="233463" y="87368"/>
                      <a:pt x="255182" y="81517"/>
                      <a:pt x="276447" y="74428"/>
                    </a:cubicBezTo>
                    <a:cubicBezTo>
                      <a:pt x="287079" y="70884"/>
                      <a:pt x="299019" y="70012"/>
                      <a:pt x="308344" y="63795"/>
                    </a:cubicBezTo>
                    <a:cubicBezTo>
                      <a:pt x="318977" y="56707"/>
                      <a:pt x="328496" y="47564"/>
                      <a:pt x="340242" y="42530"/>
                    </a:cubicBezTo>
                    <a:cubicBezTo>
                      <a:pt x="353673" y="36774"/>
                      <a:pt x="368721" y="35912"/>
                      <a:pt x="382772" y="31898"/>
                    </a:cubicBezTo>
                    <a:cubicBezTo>
                      <a:pt x="461778" y="9325"/>
                      <a:pt x="361196" y="24529"/>
                      <a:pt x="520996" y="10633"/>
                    </a:cubicBezTo>
                    <a:cubicBezTo>
                      <a:pt x="567033" y="6630"/>
                      <a:pt x="613145" y="3544"/>
                      <a:pt x="659219" y="0"/>
                    </a:cubicBezTo>
                    <a:lnTo>
                      <a:pt x="1020726" y="10633"/>
                    </a:lnTo>
                    <a:cubicBezTo>
                      <a:pt x="1070428" y="12704"/>
                      <a:pt x="1120141" y="15772"/>
                      <a:pt x="1169582" y="21265"/>
                    </a:cubicBezTo>
                    <a:cubicBezTo>
                      <a:pt x="1189604" y="23490"/>
                      <a:pt x="1223850" y="35811"/>
                      <a:pt x="1244009" y="42530"/>
                    </a:cubicBezTo>
                    <a:cubicBezTo>
                      <a:pt x="1281126" y="79645"/>
                      <a:pt x="1262105" y="54285"/>
                      <a:pt x="1286540" y="127591"/>
                    </a:cubicBezTo>
                    <a:lnTo>
                      <a:pt x="1318437" y="223284"/>
                    </a:lnTo>
                    <a:cubicBezTo>
                      <a:pt x="1321981" y="233916"/>
                      <a:pt x="1329070" y="243973"/>
                      <a:pt x="1329070" y="255181"/>
                    </a:cubicBezTo>
                    <a:lnTo>
                      <a:pt x="1329070" y="287079"/>
                    </a:lnTo>
                  </a:path>
                </a:pathLst>
              </a:custGeom>
              <a:noFill/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2C00D2EC-00B2-44CC-A8B0-FA9C387A3AD4}"/>
                  </a:ext>
                </a:extLst>
              </p:cNvPr>
              <p:cNvGrpSpPr/>
              <p:nvPr/>
            </p:nvGrpSpPr>
            <p:grpSpPr>
              <a:xfrm>
                <a:off x="8973688" y="4673549"/>
                <a:ext cx="191384" cy="185528"/>
                <a:chOff x="4237073" y="979207"/>
                <a:chExt cx="558209" cy="541247"/>
              </a:xfrm>
            </p:grpSpPr>
            <p:sp>
              <p:nvSpPr>
                <p:cNvPr id="52" name="Octagon 51">
                  <a:extLst>
                    <a:ext uri="{FF2B5EF4-FFF2-40B4-BE49-F238E27FC236}">
                      <a16:creationId xmlns:a16="http://schemas.microsoft.com/office/drawing/2014/main" id="{EAC37CEB-733A-45FB-8EC2-D5EEDD273097}"/>
                    </a:ext>
                  </a:extLst>
                </p:cNvPr>
                <p:cNvSpPr/>
                <p:nvPr/>
              </p:nvSpPr>
              <p:spPr>
                <a:xfrm>
                  <a:off x="4237073" y="979207"/>
                  <a:ext cx="558209" cy="541247"/>
                </a:xfrm>
                <a:prstGeom prst="octagon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458898BB-04A1-472B-ABBF-704DDB7BB7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97573" y="1084521"/>
                  <a:ext cx="0" cy="34024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4552578E-5226-4D62-BFCC-3138C5449D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338082" y="1247554"/>
                  <a:ext cx="327768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DD01C737-D609-40BB-A770-F61F9D2F9AFE}"/>
                  </a:ext>
                </a:extLst>
              </p:cNvPr>
              <p:cNvSpPr/>
              <p:nvPr/>
            </p:nvSpPr>
            <p:spPr>
              <a:xfrm>
                <a:off x="6432698" y="2264735"/>
                <a:ext cx="2105246" cy="2020186"/>
              </a:xfrm>
              <a:custGeom>
                <a:avLst/>
                <a:gdLst>
                  <a:gd name="connsiteX0" fmla="*/ 0 w 2105246"/>
                  <a:gd name="connsiteY0" fmla="*/ 2020186 h 2020186"/>
                  <a:gd name="connsiteX1" fmla="*/ 839972 w 2105246"/>
                  <a:gd name="connsiteY1" fmla="*/ 2009553 h 2020186"/>
                  <a:gd name="connsiteX2" fmla="*/ 925032 w 2105246"/>
                  <a:gd name="connsiteY2" fmla="*/ 1998921 h 2020186"/>
                  <a:gd name="connsiteX3" fmla="*/ 1052623 w 2105246"/>
                  <a:gd name="connsiteY3" fmla="*/ 1988288 h 2020186"/>
                  <a:gd name="connsiteX4" fmla="*/ 1095153 w 2105246"/>
                  <a:gd name="connsiteY4" fmla="*/ 1977656 h 2020186"/>
                  <a:gd name="connsiteX5" fmla="*/ 1148316 w 2105246"/>
                  <a:gd name="connsiteY5" fmla="*/ 1956391 h 2020186"/>
                  <a:gd name="connsiteX6" fmla="*/ 1254642 w 2105246"/>
                  <a:gd name="connsiteY6" fmla="*/ 1935125 h 2020186"/>
                  <a:gd name="connsiteX7" fmla="*/ 1297172 w 2105246"/>
                  <a:gd name="connsiteY7" fmla="*/ 1924493 h 2020186"/>
                  <a:gd name="connsiteX8" fmla="*/ 1382232 w 2105246"/>
                  <a:gd name="connsiteY8" fmla="*/ 1903228 h 2020186"/>
                  <a:gd name="connsiteX9" fmla="*/ 1424762 w 2105246"/>
                  <a:gd name="connsiteY9" fmla="*/ 1881963 h 2020186"/>
                  <a:gd name="connsiteX10" fmla="*/ 1456660 w 2105246"/>
                  <a:gd name="connsiteY10" fmla="*/ 1871330 h 2020186"/>
                  <a:gd name="connsiteX11" fmla="*/ 1488558 w 2105246"/>
                  <a:gd name="connsiteY11" fmla="*/ 1850065 h 2020186"/>
                  <a:gd name="connsiteX12" fmla="*/ 1552353 w 2105246"/>
                  <a:gd name="connsiteY12" fmla="*/ 1828800 h 2020186"/>
                  <a:gd name="connsiteX13" fmla="*/ 1584251 w 2105246"/>
                  <a:gd name="connsiteY13" fmla="*/ 1818167 h 2020186"/>
                  <a:gd name="connsiteX14" fmla="*/ 1658679 w 2105246"/>
                  <a:gd name="connsiteY14" fmla="*/ 1786270 h 2020186"/>
                  <a:gd name="connsiteX15" fmla="*/ 1733107 w 2105246"/>
                  <a:gd name="connsiteY15" fmla="*/ 1743739 h 2020186"/>
                  <a:gd name="connsiteX16" fmla="*/ 1807535 w 2105246"/>
                  <a:gd name="connsiteY16" fmla="*/ 1658679 h 2020186"/>
                  <a:gd name="connsiteX17" fmla="*/ 1839432 w 2105246"/>
                  <a:gd name="connsiteY17" fmla="*/ 1637414 h 2020186"/>
                  <a:gd name="connsiteX18" fmla="*/ 1871330 w 2105246"/>
                  <a:gd name="connsiteY18" fmla="*/ 1594884 h 2020186"/>
                  <a:gd name="connsiteX19" fmla="*/ 1945758 w 2105246"/>
                  <a:gd name="connsiteY19" fmla="*/ 1520456 h 2020186"/>
                  <a:gd name="connsiteX20" fmla="*/ 1967023 w 2105246"/>
                  <a:gd name="connsiteY20" fmla="*/ 1477925 h 2020186"/>
                  <a:gd name="connsiteX21" fmla="*/ 1998921 w 2105246"/>
                  <a:gd name="connsiteY21" fmla="*/ 1435395 h 2020186"/>
                  <a:gd name="connsiteX22" fmla="*/ 2030818 w 2105246"/>
                  <a:gd name="connsiteY22" fmla="*/ 1360967 h 2020186"/>
                  <a:gd name="connsiteX23" fmla="*/ 2041451 w 2105246"/>
                  <a:gd name="connsiteY23" fmla="*/ 1318437 h 2020186"/>
                  <a:gd name="connsiteX24" fmla="*/ 2062716 w 2105246"/>
                  <a:gd name="connsiteY24" fmla="*/ 1286539 h 2020186"/>
                  <a:gd name="connsiteX25" fmla="*/ 2073349 w 2105246"/>
                  <a:gd name="connsiteY25" fmla="*/ 1233377 h 2020186"/>
                  <a:gd name="connsiteX26" fmla="*/ 2083981 w 2105246"/>
                  <a:gd name="connsiteY26" fmla="*/ 1201479 h 2020186"/>
                  <a:gd name="connsiteX27" fmla="*/ 2105246 w 2105246"/>
                  <a:gd name="connsiteY27" fmla="*/ 1073888 h 2020186"/>
                  <a:gd name="connsiteX28" fmla="*/ 2094614 w 2105246"/>
                  <a:gd name="connsiteY28" fmla="*/ 510363 h 2020186"/>
                  <a:gd name="connsiteX29" fmla="*/ 2083981 w 2105246"/>
                  <a:gd name="connsiteY29" fmla="*/ 467832 h 2020186"/>
                  <a:gd name="connsiteX30" fmla="*/ 2052083 w 2105246"/>
                  <a:gd name="connsiteY30" fmla="*/ 350874 h 2020186"/>
                  <a:gd name="connsiteX31" fmla="*/ 2030818 w 2105246"/>
                  <a:gd name="connsiteY31" fmla="*/ 318977 h 2020186"/>
                  <a:gd name="connsiteX32" fmla="*/ 1998921 w 2105246"/>
                  <a:gd name="connsiteY32" fmla="*/ 255181 h 2020186"/>
                  <a:gd name="connsiteX33" fmla="*/ 1977655 w 2105246"/>
                  <a:gd name="connsiteY33" fmla="*/ 180753 h 2020186"/>
                  <a:gd name="connsiteX34" fmla="*/ 1956390 w 2105246"/>
                  <a:gd name="connsiteY34" fmla="*/ 116958 h 2020186"/>
                  <a:gd name="connsiteX35" fmla="*/ 1935125 w 2105246"/>
                  <a:gd name="connsiteY35" fmla="*/ 31898 h 2020186"/>
                  <a:gd name="connsiteX36" fmla="*/ 1913860 w 2105246"/>
                  <a:gd name="connsiteY36" fmla="*/ 0 h 2020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105246" h="2020186">
                    <a:moveTo>
                      <a:pt x="0" y="2020186"/>
                    </a:moveTo>
                    <a:lnTo>
                      <a:pt x="839972" y="2009553"/>
                    </a:lnTo>
                    <a:cubicBezTo>
                      <a:pt x="868538" y="2008896"/>
                      <a:pt x="896600" y="2001764"/>
                      <a:pt x="925032" y="1998921"/>
                    </a:cubicBezTo>
                    <a:cubicBezTo>
                      <a:pt x="967498" y="1994674"/>
                      <a:pt x="1010093" y="1991832"/>
                      <a:pt x="1052623" y="1988288"/>
                    </a:cubicBezTo>
                    <a:cubicBezTo>
                      <a:pt x="1066800" y="1984744"/>
                      <a:pt x="1081290" y="1982277"/>
                      <a:pt x="1095153" y="1977656"/>
                    </a:cubicBezTo>
                    <a:cubicBezTo>
                      <a:pt x="1113260" y="1971621"/>
                      <a:pt x="1129874" y="1961309"/>
                      <a:pt x="1148316" y="1956391"/>
                    </a:cubicBezTo>
                    <a:cubicBezTo>
                      <a:pt x="1183240" y="1947078"/>
                      <a:pt x="1219577" y="1943891"/>
                      <a:pt x="1254642" y="1935125"/>
                    </a:cubicBezTo>
                    <a:cubicBezTo>
                      <a:pt x="1268819" y="1931581"/>
                      <a:pt x="1282907" y="1927663"/>
                      <a:pt x="1297172" y="1924493"/>
                    </a:cubicBezTo>
                    <a:cubicBezTo>
                      <a:pt x="1331730" y="1916814"/>
                      <a:pt x="1351544" y="1916380"/>
                      <a:pt x="1382232" y="1903228"/>
                    </a:cubicBezTo>
                    <a:cubicBezTo>
                      <a:pt x="1396800" y="1896984"/>
                      <a:pt x="1410194" y="1888207"/>
                      <a:pt x="1424762" y="1881963"/>
                    </a:cubicBezTo>
                    <a:cubicBezTo>
                      <a:pt x="1435064" y="1877548"/>
                      <a:pt x="1446635" y="1876342"/>
                      <a:pt x="1456660" y="1871330"/>
                    </a:cubicBezTo>
                    <a:cubicBezTo>
                      <a:pt x="1468090" y="1865615"/>
                      <a:pt x="1476881" y="1855255"/>
                      <a:pt x="1488558" y="1850065"/>
                    </a:cubicBezTo>
                    <a:cubicBezTo>
                      <a:pt x="1509041" y="1840961"/>
                      <a:pt x="1531088" y="1835888"/>
                      <a:pt x="1552353" y="1828800"/>
                    </a:cubicBezTo>
                    <a:cubicBezTo>
                      <a:pt x="1562986" y="1825256"/>
                      <a:pt x="1574925" y="1824384"/>
                      <a:pt x="1584251" y="1818167"/>
                    </a:cubicBezTo>
                    <a:cubicBezTo>
                      <a:pt x="1628308" y="1788796"/>
                      <a:pt x="1603752" y="1800001"/>
                      <a:pt x="1658679" y="1786270"/>
                    </a:cubicBezTo>
                    <a:cubicBezTo>
                      <a:pt x="1682817" y="1774201"/>
                      <a:pt x="1712065" y="1761775"/>
                      <a:pt x="1733107" y="1743739"/>
                    </a:cubicBezTo>
                    <a:cubicBezTo>
                      <a:pt x="1849068" y="1644343"/>
                      <a:pt x="1709779" y="1756435"/>
                      <a:pt x="1807535" y="1658679"/>
                    </a:cubicBezTo>
                    <a:cubicBezTo>
                      <a:pt x="1816571" y="1649643"/>
                      <a:pt x="1830396" y="1646450"/>
                      <a:pt x="1839432" y="1637414"/>
                    </a:cubicBezTo>
                    <a:cubicBezTo>
                      <a:pt x="1851963" y="1624883"/>
                      <a:pt x="1859410" y="1607996"/>
                      <a:pt x="1871330" y="1594884"/>
                    </a:cubicBezTo>
                    <a:cubicBezTo>
                      <a:pt x="1894931" y="1568923"/>
                      <a:pt x="1945758" y="1520456"/>
                      <a:pt x="1945758" y="1520456"/>
                    </a:cubicBezTo>
                    <a:cubicBezTo>
                      <a:pt x="1952846" y="1506279"/>
                      <a:pt x="1958622" y="1491366"/>
                      <a:pt x="1967023" y="1477925"/>
                    </a:cubicBezTo>
                    <a:cubicBezTo>
                      <a:pt x="1976415" y="1462898"/>
                      <a:pt x="1990996" y="1451245"/>
                      <a:pt x="1998921" y="1435395"/>
                    </a:cubicBezTo>
                    <a:cubicBezTo>
                      <a:pt x="2067585" y="1298068"/>
                      <a:pt x="1953410" y="1477081"/>
                      <a:pt x="2030818" y="1360967"/>
                    </a:cubicBezTo>
                    <a:cubicBezTo>
                      <a:pt x="2034362" y="1346790"/>
                      <a:pt x="2035695" y="1331868"/>
                      <a:pt x="2041451" y="1318437"/>
                    </a:cubicBezTo>
                    <a:cubicBezTo>
                      <a:pt x="2046485" y="1306691"/>
                      <a:pt x="2058229" y="1298504"/>
                      <a:pt x="2062716" y="1286539"/>
                    </a:cubicBezTo>
                    <a:cubicBezTo>
                      <a:pt x="2069061" y="1269618"/>
                      <a:pt x="2068966" y="1250909"/>
                      <a:pt x="2073349" y="1233377"/>
                    </a:cubicBezTo>
                    <a:cubicBezTo>
                      <a:pt x="2076067" y="1222504"/>
                      <a:pt x="2081263" y="1212352"/>
                      <a:pt x="2083981" y="1201479"/>
                    </a:cubicBezTo>
                    <a:cubicBezTo>
                      <a:pt x="2094348" y="1160010"/>
                      <a:pt x="2099243" y="1115912"/>
                      <a:pt x="2105246" y="1073888"/>
                    </a:cubicBezTo>
                    <a:cubicBezTo>
                      <a:pt x="2101702" y="886046"/>
                      <a:pt x="2101202" y="698123"/>
                      <a:pt x="2094614" y="510363"/>
                    </a:cubicBezTo>
                    <a:cubicBezTo>
                      <a:pt x="2094102" y="495759"/>
                      <a:pt x="2087151" y="482097"/>
                      <a:pt x="2083981" y="467832"/>
                    </a:cubicBezTo>
                    <a:cubicBezTo>
                      <a:pt x="2077323" y="437871"/>
                      <a:pt x="2068682" y="375772"/>
                      <a:pt x="2052083" y="350874"/>
                    </a:cubicBezTo>
                    <a:lnTo>
                      <a:pt x="2030818" y="318977"/>
                    </a:lnTo>
                    <a:cubicBezTo>
                      <a:pt x="2004098" y="238811"/>
                      <a:pt x="2040139" y="337616"/>
                      <a:pt x="1998921" y="255181"/>
                    </a:cubicBezTo>
                    <a:cubicBezTo>
                      <a:pt x="1989986" y="237312"/>
                      <a:pt x="1982766" y="197790"/>
                      <a:pt x="1977655" y="180753"/>
                    </a:cubicBezTo>
                    <a:cubicBezTo>
                      <a:pt x="1971214" y="159283"/>
                      <a:pt x="1961827" y="138704"/>
                      <a:pt x="1956390" y="116958"/>
                    </a:cubicBezTo>
                    <a:cubicBezTo>
                      <a:pt x="1949302" y="88605"/>
                      <a:pt x="1955790" y="52564"/>
                      <a:pt x="1935125" y="31898"/>
                    </a:cubicBezTo>
                    <a:cubicBezTo>
                      <a:pt x="1911354" y="8126"/>
                      <a:pt x="1913860" y="20657"/>
                      <a:pt x="1913860" y="0"/>
                    </a:cubicBezTo>
                  </a:path>
                </a:pathLst>
              </a:cu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F17A28B6-99AF-4FD8-8506-75EBECE07D61}"/>
                  </a:ext>
                </a:extLst>
              </p:cNvPr>
              <p:cNvSpPr/>
              <p:nvPr/>
            </p:nvSpPr>
            <p:spPr>
              <a:xfrm>
                <a:off x="6432698" y="4199860"/>
                <a:ext cx="2647507" cy="1470785"/>
              </a:xfrm>
              <a:custGeom>
                <a:avLst/>
                <a:gdLst>
                  <a:gd name="connsiteX0" fmla="*/ 0 w 2647507"/>
                  <a:gd name="connsiteY0" fmla="*/ 0 h 1470785"/>
                  <a:gd name="connsiteX1" fmla="*/ 202018 w 2647507"/>
                  <a:gd name="connsiteY1" fmla="*/ 21266 h 1470785"/>
                  <a:gd name="connsiteX2" fmla="*/ 308344 w 2647507"/>
                  <a:gd name="connsiteY2" fmla="*/ 42531 h 1470785"/>
                  <a:gd name="connsiteX3" fmla="*/ 350874 w 2647507"/>
                  <a:gd name="connsiteY3" fmla="*/ 63796 h 1470785"/>
                  <a:gd name="connsiteX4" fmla="*/ 457200 w 2647507"/>
                  <a:gd name="connsiteY4" fmla="*/ 85061 h 1470785"/>
                  <a:gd name="connsiteX5" fmla="*/ 489097 w 2647507"/>
                  <a:gd name="connsiteY5" fmla="*/ 116959 h 1470785"/>
                  <a:gd name="connsiteX6" fmla="*/ 574158 w 2647507"/>
                  <a:gd name="connsiteY6" fmla="*/ 170121 h 1470785"/>
                  <a:gd name="connsiteX7" fmla="*/ 637953 w 2647507"/>
                  <a:gd name="connsiteY7" fmla="*/ 255182 h 1470785"/>
                  <a:gd name="connsiteX8" fmla="*/ 701749 w 2647507"/>
                  <a:gd name="connsiteY8" fmla="*/ 318977 h 1470785"/>
                  <a:gd name="connsiteX9" fmla="*/ 733646 w 2647507"/>
                  <a:gd name="connsiteY9" fmla="*/ 382773 h 1470785"/>
                  <a:gd name="connsiteX10" fmla="*/ 754911 w 2647507"/>
                  <a:gd name="connsiteY10" fmla="*/ 425303 h 1470785"/>
                  <a:gd name="connsiteX11" fmla="*/ 786809 w 2647507"/>
                  <a:gd name="connsiteY11" fmla="*/ 467833 h 1470785"/>
                  <a:gd name="connsiteX12" fmla="*/ 839972 w 2647507"/>
                  <a:gd name="connsiteY12" fmla="*/ 542261 h 1470785"/>
                  <a:gd name="connsiteX13" fmla="*/ 882502 w 2647507"/>
                  <a:gd name="connsiteY13" fmla="*/ 627321 h 1470785"/>
                  <a:gd name="connsiteX14" fmla="*/ 903767 w 2647507"/>
                  <a:gd name="connsiteY14" fmla="*/ 648587 h 1470785"/>
                  <a:gd name="connsiteX15" fmla="*/ 914400 w 2647507"/>
                  <a:gd name="connsiteY15" fmla="*/ 691117 h 1470785"/>
                  <a:gd name="connsiteX16" fmla="*/ 935665 w 2647507"/>
                  <a:gd name="connsiteY16" fmla="*/ 723014 h 1470785"/>
                  <a:gd name="connsiteX17" fmla="*/ 956930 w 2647507"/>
                  <a:gd name="connsiteY17" fmla="*/ 776177 h 1470785"/>
                  <a:gd name="connsiteX18" fmla="*/ 967562 w 2647507"/>
                  <a:gd name="connsiteY18" fmla="*/ 818707 h 1470785"/>
                  <a:gd name="connsiteX19" fmla="*/ 999460 w 2647507"/>
                  <a:gd name="connsiteY19" fmla="*/ 903768 h 1470785"/>
                  <a:gd name="connsiteX20" fmla="*/ 1010093 w 2647507"/>
                  <a:gd name="connsiteY20" fmla="*/ 967563 h 1470785"/>
                  <a:gd name="connsiteX21" fmla="*/ 1020725 w 2647507"/>
                  <a:gd name="connsiteY21" fmla="*/ 999461 h 1470785"/>
                  <a:gd name="connsiteX22" fmla="*/ 1052623 w 2647507"/>
                  <a:gd name="connsiteY22" fmla="*/ 1095154 h 1470785"/>
                  <a:gd name="connsiteX23" fmla="*/ 1063255 w 2647507"/>
                  <a:gd name="connsiteY23" fmla="*/ 1158949 h 1470785"/>
                  <a:gd name="connsiteX24" fmla="*/ 1084521 w 2647507"/>
                  <a:gd name="connsiteY24" fmla="*/ 1414131 h 1470785"/>
                  <a:gd name="connsiteX25" fmla="*/ 1084521 w 2647507"/>
                  <a:gd name="connsiteY25" fmla="*/ 1467293 h 1470785"/>
                  <a:gd name="connsiteX26" fmla="*/ 1105786 w 2647507"/>
                  <a:gd name="connsiteY26" fmla="*/ 1329070 h 1470785"/>
                  <a:gd name="connsiteX27" fmla="*/ 1116418 w 2647507"/>
                  <a:gd name="connsiteY27" fmla="*/ 1265275 h 1470785"/>
                  <a:gd name="connsiteX28" fmla="*/ 1137683 w 2647507"/>
                  <a:gd name="connsiteY28" fmla="*/ 1137684 h 1470785"/>
                  <a:gd name="connsiteX29" fmla="*/ 1158949 w 2647507"/>
                  <a:gd name="connsiteY29" fmla="*/ 1073889 h 1470785"/>
                  <a:gd name="connsiteX30" fmla="*/ 1180214 w 2647507"/>
                  <a:gd name="connsiteY30" fmla="*/ 1010093 h 1470785"/>
                  <a:gd name="connsiteX31" fmla="*/ 1201479 w 2647507"/>
                  <a:gd name="connsiteY31" fmla="*/ 978196 h 1470785"/>
                  <a:gd name="connsiteX32" fmla="*/ 1233376 w 2647507"/>
                  <a:gd name="connsiteY32" fmla="*/ 914400 h 1470785"/>
                  <a:gd name="connsiteX33" fmla="*/ 1244009 w 2647507"/>
                  <a:gd name="connsiteY33" fmla="*/ 882503 h 1470785"/>
                  <a:gd name="connsiteX34" fmla="*/ 1318437 w 2647507"/>
                  <a:gd name="connsiteY34" fmla="*/ 797442 h 1470785"/>
                  <a:gd name="connsiteX35" fmla="*/ 1360967 w 2647507"/>
                  <a:gd name="connsiteY35" fmla="*/ 754912 h 1470785"/>
                  <a:gd name="connsiteX36" fmla="*/ 1424762 w 2647507"/>
                  <a:gd name="connsiteY36" fmla="*/ 712382 h 1470785"/>
                  <a:gd name="connsiteX37" fmla="*/ 1477925 w 2647507"/>
                  <a:gd name="connsiteY37" fmla="*/ 680484 h 1470785"/>
                  <a:gd name="connsiteX38" fmla="*/ 1509823 w 2647507"/>
                  <a:gd name="connsiteY38" fmla="*/ 659219 h 1470785"/>
                  <a:gd name="connsiteX39" fmla="*/ 1573618 w 2647507"/>
                  <a:gd name="connsiteY39" fmla="*/ 637954 h 1470785"/>
                  <a:gd name="connsiteX40" fmla="*/ 1605516 w 2647507"/>
                  <a:gd name="connsiteY40" fmla="*/ 616689 h 1470785"/>
                  <a:gd name="connsiteX41" fmla="*/ 1648046 w 2647507"/>
                  <a:gd name="connsiteY41" fmla="*/ 606056 h 1470785"/>
                  <a:gd name="connsiteX42" fmla="*/ 1679944 w 2647507"/>
                  <a:gd name="connsiteY42" fmla="*/ 595424 h 1470785"/>
                  <a:gd name="connsiteX43" fmla="*/ 1818167 w 2647507"/>
                  <a:gd name="connsiteY43" fmla="*/ 574159 h 1470785"/>
                  <a:gd name="connsiteX44" fmla="*/ 1956390 w 2647507"/>
                  <a:gd name="connsiteY44" fmla="*/ 552893 h 1470785"/>
                  <a:gd name="connsiteX45" fmla="*/ 2647507 w 2647507"/>
                  <a:gd name="connsiteY45" fmla="*/ 552893 h 1470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647507" h="1470785">
                    <a:moveTo>
                      <a:pt x="0" y="0"/>
                    </a:moveTo>
                    <a:cubicBezTo>
                      <a:pt x="302934" y="20197"/>
                      <a:pt x="72455" y="-4646"/>
                      <a:pt x="202018" y="21266"/>
                    </a:cubicBezTo>
                    <a:cubicBezTo>
                      <a:pt x="228277" y="26518"/>
                      <a:pt x="280113" y="31944"/>
                      <a:pt x="308344" y="42531"/>
                    </a:cubicBezTo>
                    <a:cubicBezTo>
                      <a:pt x="323185" y="48096"/>
                      <a:pt x="335634" y="59442"/>
                      <a:pt x="350874" y="63796"/>
                    </a:cubicBezTo>
                    <a:cubicBezTo>
                      <a:pt x="385627" y="73725"/>
                      <a:pt x="457200" y="85061"/>
                      <a:pt x="457200" y="85061"/>
                    </a:cubicBezTo>
                    <a:cubicBezTo>
                      <a:pt x="467832" y="95694"/>
                      <a:pt x="477546" y="107333"/>
                      <a:pt x="489097" y="116959"/>
                    </a:cubicBezTo>
                    <a:cubicBezTo>
                      <a:pt x="503123" y="128648"/>
                      <a:pt x="566748" y="165675"/>
                      <a:pt x="574158" y="170121"/>
                    </a:cubicBezTo>
                    <a:cubicBezTo>
                      <a:pt x="595423" y="198475"/>
                      <a:pt x="612892" y="230121"/>
                      <a:pt x="637953" y="255182"/>
                    </a:cubicBezTo>
                    <a:lnTo>
                      <a:pt x="701749" y="318977"/>
                    </a:lnTo>
                    <a:cubicBezTo>
                      <a:pt x="721242" y="377458"/>
                      <a:pt x="700669" y="325062"/>
                      <a:pt x="733646" y="382773"/>
                    </a:cubicBezTo>
                    <a:cubicBezTo>
                      <a:pt x="741510" y="396535"/>
                      <a:pt x="746510" y="411862"/>
                      <a:pt x="754911" y="425303"/>
                    </a:cubicBezTo>
                    <a:cubicBezTo>
                      <a:pt x="764303" y="440330"/>
                      <a:pt x="776509" y="453413"/>
                      <a:pt x="786809" y="467833"/>
                    </a:cubicBezTo>
                    <a:cubicBezTo>
                      <a:pt x="864546" y="576665"/>
                      <a:pt x="735725" y="403267"/>
                      <a:pt x="839972" y="542261"/>
                    </a:cubicBezTo>
                    <a:cubicBezTo>
                      <a:pt x="853735" y="583553"/>
                      <a:pt x="851113" y="583377"/>
                      <a:pt x="882502" y="627321"/>
                    </a:cubicBezTo>
                    <a:cubicBezTo>
                      <a:pt x="888329" y="635478"/>
                      <a:pt x="896679" y="641498"/>
                      <a:pt x="903767" y="648587"/>
                    </a:cubicBezTo>
                    <a:cubicBezTo>
                      <a:pt x="907311" y="662764"/>
                      <a:pt x="908644" y="677686"/>
                      <a:pt x="914400" y="691117"/>
                    </a:cubicBezTo>
                    <a:cubicBezTo>
                      <a:pt x="919434" y="702862"/>
                      <a:pt x="929950" y="711585"/>
                      <a:pt x="935665" y="723014"/>
                    </a:cubicBezTo>
                    <a:cubicBezTo>
                      <a:pt x="944201" y="740085"/>
                      <a:pt x="950895" y="758070"/>
                      <a:pt x="956930" y="776177"/>
                    </a:cubicBezTo>
                    <a:cubicBezTo>
                      <a:pt x="961551" y="790040"/>
                      <a:pt x="963548" y="804656"/>
                      <a:pt x="967562" y="818707"/>
                    </a:cubicBezTo>
                    <a:cubicBezTo>
                      <a:pt x="975894" y="847871"/>
                      <a:pt x="988229" y="875689"/>
                      <a:pt x="999460" y="903768"/>
                    </a:cubicBezTo>
                    <a:cubicBezTo>
                      <a:pt x="1003004" y="925033"/>
                      <a:pt x="1005416" y="946518"/>
                      <a:pt x="1010093" y="967563"/>
                    </a:cubicBezTo>
                    <a:cubicBezTo>
                      <a:pt x="1012524" y="978504"/>
                      <a:pt x="1017646" y="988684"/>
                      <a:pt x="1020725" y="999461"/>
                    </a:cubicBezTo>
                    <a:cubicBezTo>
                      <a:pt x="1043615" y="1079577"/>
                      <a:pt x="1015968" y="1003516"/>
                      <a:pt x="1052623" y="1095154"/>
                    </a:cubicBezTo>
                    <a:cubicBezTo>
                      <a:pt x="1056167" y="1116419"/>
                      <a:pt x="1061110" y="1137498"/>
                      <a:pt x="1063255" y="1158949"/>
                    </a:cubicBezTo>
                    <a:cubicBezTo>
                      <a:pt x="1071748" y="1243881"/>
                      <a:pt x="1084521" y="1414131"/>
                      <a:pt x="1084521" y="1414131"/>
                    </a:cubicBezTo>
                    <a:cubicBezTo>
                      <a:pt x="1084521" y="1431852"/>
                      <a:pt x="1081608" y="1484773"/>
                      <a:pt x="1084521" y="1467293"/>
                    </a:cubicBezTo>
                    <a:cubicBezTo>
                      <a:pt x="1111041" y="1308164"/>
                      <a:pt x="1078423" y="1506927"/>
                      <a:pt x="1105786" y="1329070"/>
                    </a:cubicBezTo>
                    <a:cubicBezTo>
                      <a:pt x="1109064" y="1307762"/>
                      <a:pt x="1113140" y="1286583"/>
                      <a:pt x="1116418" y="1265275"/>
                    </a:cubicBezTo>
                    <a:cubicBezTo>
                      <a:pt x="1121785" y="1230389"/>
                      <a:pt x="1127777" y="1174006"/>
                      <a:pt x="1137683" y="1137684"/>
                    </a:cubicBezTo>
                    <a:cubicBezTo>
                      <a:pt x="1143581" y="1116058"/>
                      <a:pt x="1151861" y="1095154"/>
                      <a:pt x="1158949" y="1073889"/>
                    </a:cubicBezTo>
                    <a:cubicBezTo>
                      <a:pt x="1158951" y="1073884"/>
                      <a:pt x="1180211" y="1010097"/>
                      <a:pt x="1180214" y="1010093"/>
                    </a:cubicBezTo>
                    <a:lnTo>
                      <a:pt x="1201479" y="978196"/>
                    </a:lnTo>
                    <a:cubicBezTo>
                      <a:pt x="1228199" y="898030"/>
                      <a:pt x="1192158" y="996835"/>
                      <a:pt x="1233376" y="914400"/>
                    </a:cubicBezTo>
                    <a:cubicBezTo>
                      <a:pt x="1238388" y="904376"/>
                      <a:pt x="1238566" y="892300"/>
                      <a:pt x="1244009" y="882503"/>
                    </a:cubicBezTo>
                    <a:cubicBezTo>
                      <a:pt x="1280494" y="816829"/>
                      <a:pt x="1271840" y="828506"/>
                      <a:pt x="1318437" y="797442"/>
                    </a:cubicBezTo>
                    <a:cubicBezTo>
                      <a:pt x="1338688" y="736686"/>
                      <a:pt x="1312361" y="787316"/>
                      <a:pt x="1360967" y="754912"/>
                    </a:cubicBezTo>
                    <a:cubicBezTo>
                      <a:pt x="1440610" y="701816"/>
                      <a:pt x="1348920" y="737662"/>
                      <a:pt x="1424762" y="712382"/>
                    </a:cubicBezTo>
                    <a:cubicBezTo>
                      <a:pt x="1466299" y="670847"/>
                      <a:pt x="1422715" y="708089"/>
                      <a:pt x="1477925" y="680484"/>
                    </a:cubicBezTo>
                    <a:cubicBezTo>
                      <a:pt x="1489355" y="674769"/>
                      <a:pt x="1498146" y="664409"/>
                      <a:pt x="1509823" y="659219"/>
                    </a:cubicBezTo>
                    <a:cubicBezTo>
                      <a:pt x="1530306" y="650115"/>
                      <a:pt x="1554967" y="650388"/>
                      <a:pt x="1573618" y="637954"/>
                    </a:cubicBezTo>
                    <a:cubicBezTo>
                      <a:pt x="1584251" y="630866"/>
                      <a:pt x="1593770" y="621723"/>
                      <a:pt x="1605516" y="616689"/>
                    </a:cubicBezTo>
                    <a:cubicBezTo>
                      <a:pt x="1618947" y="610933"/>
                      <a:pt x="1633995" y="610070"/>
                      <a:pt x="1648046" y="606056"/>
                    </a:cubicBezTo>
                    <a:cubicBezTo>
                      <a:pt x="1658823" y="602977"/>
                      <a:pt x="1669071" y="598142"/>
                      <a:pt x="1679944" y="595424"/>
                    </a:cubicBezTo>
                    <a:cubicBezTo>
                      <a:pt x="1728661" y="583245"/>
                      <a:pt x="1766506" y="580616"/>
                      <a:pt x="1818167" y="574159"/>
                    </a:cubicBezTo>
                    <a:cubicBezTo>
                      <a:pt x="1873844" y="555599"/>
                      <a:pt x="1870730" y="554035"/>
                      <a:pt x="1956390" y="552893"/>
                    </a:cubicBezTo>
                    <a:cubicBezTo>
                      <a:pt x="2186742" y="549822"/>
                      <a:pt x="2417135" y="552893"/>
                      <a:pt x="2647507" y="552893"/>
                    </a:cubicBezTo>
                  </a:path>
                </a:pathLst>
              </a:custGeom>
              <a:noFill/>
              <a:ln w="762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1C4CAF78-F02F-493D-92CA-B3B321C5961F}"/>
                  </a:ext>
                </a:extLst>
              </p:cNvPr>
              <p:cNvSpPr/>
              <p:nvPr/>
            </p:nvSpPr>
            <p:spPr>
              <a:xfrm>
                <a:off x="6666614" y="1382233"/>
                <a:ext cx="925033" cy="4199860"/>
              </a:xfrm>
              <a:custGeom>
                <a:avLst/>
                <a:gdLst>
                  <a:gd name="connsiteX0" fmla="*/ 861237 w 925033"/>
                  <a:gd name="connsiteY0" fmla="*/ 4199860 h 4199860"/>
                  <a:gd name="connsiteX1" fmla="*/ 871870 w 925033"/>
                  <a:gd name="connsiteY1" fmla="*/ 4146697 h 4199860"/>
                  <a:gd name="connsiteX2" fmla="*/ 893135 w 925033"/>
                  <a:gd name="connsiteY2" fmla="*/ 4104167 h 4199860"/>
                  <a:gd name="connsiteX3" fmla="*/ 925033 w 925033"/>
                  <a:gd name="connsiteY3" fmla="*/ 3987209 h 4199860"/>
                  <a:gd name="connsiteX4" fmla="*/ 914400 w 925033"/>
                  <a:gd name="connsiteY4" fmla="*/ 3604437 h 4199860"/>
                  <a:gd name="connsiteX5" fmla="*/ 903767 w 925033"/>
                  <a:gd name="connsiteY5" fmla="*/ 3540641 h 4199860"/>
                  <a:gd name="connsiteX6" fmla="*/ 893135 w 925033"/>
                  <a:gd name="connsiteY6" fmla="*/ 3402418 h 4199860"/>
                  <a:gd name="connsiteX7" fmla="*/ 882502 w 925033"/>
                  <a:gd name="connsiteY7" fmla="*/ 3359888 h 4199860"/>
                  <a:gd name="connsiteX8" fmla="*/ 871870 w 925033"/>
                  <a:gd name="connsiteY8" fmla="*/ 3306725 h 4199860"/>
                  <a:gd name="connsiteX9" fmla="*/ 850605 w 925033"/>
                  <a:gd name="connsiteY9" fmla="*/ 3136604 h 4199860"/>
                  <a:gd name="connsiteX10" fmla="*/ 839972 w 925033"/>
                  <a:gd name="connsiteY10" fmla="*/ 2955851 h 4199860"/>
                  <a:gd name="connsiteX11" fmla="*/ 829339 w 925033"/>
                  <a:gd name="connsiteY11" fmla="*/ 2849525 h 4199860"/>
                  <a:gd name="connsiteX12" fmla="*/ 818707 w 925033"/>
                  <a:gd name="connsiteY12" fmla="*/ 2732567 h 4199860"/>
                  <a:gd name="connsiteX13" fmla="*/ 797442 w 925033"/>
                  <a:gd name="connsiteY13" fmla="*/ 2519916 h 4199860"/>
                  <a:gd name="connsiteX14" fmla="*/ 786809 w 925033"/>
                  <a:gd name="connsiteY14" fmla="*/ 2413590 h 4199860"/>
                  <a:gd name="connsiteX15" fmla="*/ 765544 w 925033"/>
                  <a:gd name="connsiteY15" fmla="*/ 2307265 h 4199860"/>
                  <a:gd name="connsiteX16" fmla="*/ 754912 w 925033"/>
                  <a:gd name="connsiteY16" fmla="*/ 2211572 h 4199860"/>
                  <a:gd name="connsiteX17" fmla="*/ 744279 w 925033"/>
                  <a:gd name="connsiteY17" fmla="*/ 2147776 h 4199860"/>
                  <a:gd name="connsiteX18" fmla="*/ 733646 w 925033"/>
                  <a:gd name="connsiteY18" fmla="*/ 2052083 h 4199860"/>
                  <a:gd name="connsiteX19" fmla="*/ 723014 w 925033"/>
                  <a:gd name="connsiteY19" fmla="*/ 1945758 h 4199860"/>
                  <a:gd name="connsiteX20" fmla="*/ 691116 w 925033"/>
                  <a:gd name="connsiteY20" fmla="*/ 1807534 h 4199860"/>
                  <a:gd name="connsiteX21" fmla="*/ 669851 w 925033"/>
                  <a:gd name="connsiteY21" fmla="*/ 1733107 h 4199860"/>
                  <a:gd name="connsiteX22" fmla="*/ 648586 w 925033"/>
                  <a:gd name="connsiteY22" fmla="*/ 1701209 h 4199860"/>
                  <a:gd name="connsiteX23" fmla="*/ 627321 w 925033"/>
                  <a:gd name="connsiteY23" fmla="*/ 1637414 h 4199860"/>
                  <a:gd name="connsiteX24" fmla="*/ 616688 w 925033"/>
                  <a:gd name="connsiteY24" fmla="*/ 1605516 h 4199860"/>
                  <a:gd name="connsiteX25" fmla="*/ 606056 w 925033"/>
                  <a:gd name="connsiteY25" fmla="*/ 1562986 h 4199860"/>
                  <a:gd name="connsiteX26" fmla="*/ 584791 w 925033"/>
                  <a:gd name="connsiteY26" fmla="*/ 1499190 h 4199860"/>
                  <a:gd name="connsiteX27" fmla="*/ 574158 w 925033"/>
                  <a:gd name="connsiteY27" fmla="*/ 1467293 h 4199860"/>
                  <a:gd name="connsiteX28" fmla="*/ 552893 w 925033"/>
                  <a:gd name="connsiteY28" fmla="*/ 1446027 h 4199860"/>
                  <a:gd name="connsiteX29" fmla="*/ 489098 w 925033"/>
                  <a:gd name="connsiteY29" fmla="*/ 1318437 h 4199860"/>
                  <a:gd name="connsiteX30" fmla="*/ 467833 w 925033"/>
                  <a:gd name="connsiteY30" fmla="*/ 1286539 h 4199860"/>
                  <a:gd name="connsiteX31" fmla="*/ 446567 w 925033"/>
                  <a:gd name="connsiteY31" fmla="*/ 1254641 h 4199860"/>
                  <a:gd name="connsiteX32" fmla="*/ 404037 w 925033"/>
                  <a:gd name="connsiteY32" fmla="*/ 1201479 h 4199860"/>
                  <a:gd name="connsiteX33" fmla="*/ 361507 w 925033"/>
                  <a:gd name="connsiteY33" fmla="*/ 1137683 h 4199860"/>
                  <a:gd name="connsiteX34" fmla="*/ 340242 w 925033"/>
                  <a:gd name="connsiteY34" fmla="*/ 1105786 h 4199860"/>
                  <a:gd name="connsiteX35" fmla="*/ 318977 w 925033"/>
                  <a:gd name="connsiteY35" fmla="*/ 1084520 h 4199860"/>
                  <a:gd name="connsiteX36" fmla="*/ 276446 w 925033"/>
                  <a:gd name="connsiteY36" fmla="*/ 1020725 h 4199860"/>
                  <a:gd name="connsiteX37" fmla="*/ 233916 w 925033"/>
                  <a:gd name="connsiteY37" fmla="*/ 967562 h 4199860"/>
                  <a:gd name="connsiteX38" fmla="*/ 191386 w 925033"/>
                  <a:gd name="connsiteY38" fmla="*/ 871869 h 4199860"/>
                  <a:gd name="connsiteX39" fmla="*/ 159488 w 925033"/>
                  <a:gd name="connsiteY39" fmla="*/ 839972 h 4199860"/>
                  <a:gd name="connsiteX40" fmla="*/ 148856 w 925033"/>
                  <a:gd name="connsiteY40" fmla="*/ 808074 h 4199860"/>
                  <a:gd name="connsiteX41" fmla="*/ 106326 w 925033"/>
                  <a:gd name="connsiteY41" fmla="*/ 744279 h 4199860"/>
                  <a:gd name="connsiteX42" fmla="*/ 74428 w 925033"/>
                  <a:gd name="connsiteY42" fmla="*/ 680483 h 4199860"/>
                  <a:gd name="connsiteX43" fmla="*/ 42530 w 925033"/>
                  <a:gd name="connsiteY43" fmla="*/ 616688 h 4199860"/>
                  <a:gd name="connsiteX44" fmla="*/ 21265 w 925033"/>
                  <a:gd name="connsiteY44" fmla="*/ 531627 h 4199860"/>
                  <a:gd name="connsiteX45" fmla="*/ 10633 w 925033"/>
                  <a:gd name="connsiteY45" fmla="*/ 499730 h 4199860"/>
                  <a:gd name="connsiteX46" fmla="*/ 0 w 925033"/>
                  <a:gd name="connsiteY46" fmla="*/ 435934 h 4199860"/>
                  <a:gd name="connsiteX47" fmla="*/ 10633 w 925033"/>
                  <a:gd name="connsiteY47" fmla="*/ 116958 h 4199860"/>
                  <a:gd name="connsiteX48" fmla="*/ 63795 w 925033"/>
                  <a:gd name="connsiteY48" fmla="*/ 74427 h 4199860"/>
                  <a:gd name="connsiteX49" fmla="*/ 127591 w 925033"/>
                  <a:gd name="connsiteY49" fmla="*/ 31897 h 4199860"/>
                  <a:gd name="connsiteX50" fmla="*/ 233916 w 925033"/>
                  <a:gd name="connsiteY50" fmla="*/ 0 h 4199860"/>
                  <a:gd name="connsiteX51" fmla="*/ 382772 w 925033"/>
                  <a:gd name="connsiteY51" fmla="*/ 10632 h 4199860"/>
                  <a:gd name="connsiteX52" fmla="*/ 425302 w 925033"/>
                  <a:gd name="connsiteY52" fmla="*/ 21265 h 4199860"/>
                  <a:gd name="connsiteX53" fmla="*/ 457200 w 925033"/>
                  <a:gd name="connsiteY53" fmla="*/ 53162 h 4199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925033" h="4199860">
                    <a:moveTo>
                      <a:pt x="861237" y="4199860"/>
                    </a:moveTo>
                    <a:cubicBezTo>
                      <a:pt x="864781" y="4182139"/>
                      <a:pt x="866155" y="4163842"/>
                      <a:pt x="871870" y="4146697"/>
                    </a:cubicBezTo>
                    <a:cubicBezTo>
                      <a:pt x="876882" y="4131660"/>
                      <a:pt x="888965" y="4119459"/>
                      <a:pt x="893135" y="4104167"/>
                    </a:cubicBezTo>
                    <a:cubicBezTo>
                      <a:pt x="931755" y="3962557"/>
                      <a:pt x="876275" y="4084720"/>
                      <a:pt x="925033" y="3987209"/>
                    </a:cubicBezTo>
                    <a:cubicBezTo>
                      <a:pt x="921489" y="3859618"/>
                      <a:pt x="920471" y="3731932"/>
                      <a:pt x="914400" y="3604437"/>
                    </a:cubicBezTo>
                    <a:cubicBezTo>
                      <a:pt x="913375" y="3582903"/>
                      <a:pt x="906024" y="3562081"/>
                      <a:pt x="903767" y="3540641"/>
                    </a:cubicBezTo>
                    <a:cubicBezTo>
                      <a:pt x="898930" y="3494684"/>
                      <a:pt x="898534" y="3448312"/>
                      <a:pt x="893135" y="3402418"/>
                    </a:cubicBezTo>
                    <a:cubicBezTo>
                      <a:pt x="891428" y="3387905"/>
                      <a:pt x="885672" y="3374153"/>
                      <a:pt x="882502" y="3359888"/>
                    </a:cubicBezTo>
                    <a:cubicBezTo>
                      <a:pt x="878582" y="3342246"/>
                      <a:pt x="874258" y="3324638"/>
                      <a:pt x="871870" y="3306725"/>
                    </a:cubicBezTo>
                    <a:cubicBezTo>
                      <a:pt x="837794" y="3051153"/>
                      <a:pt x="879983" y="3312884"/>
                      <a:pt x="850605" y="3136604"/>
                    </a:cubicBezTo>
                    <a:cubicBezTo>
                      <a:pt x="847061" y="3076353"/>
                      <a:pt x="844431" y="3016041"/>
                      <a:pt x="839972" y="2955851"/>
                    </a:cubicBezTo>
                    <a:cubicBezTo>
                      <a:pt x="837341" y="2920330"/>
                      <a:pt x="832716" y="2884983"/>
                      <a:pt x="829339" y="2849525"/>
                    </a:cubicBezTo>
                    <a:cubicBezTo>
                      <a:pt x="825628" y="2810555"/>
                      <a:pt x="821496" y="2771614"/>
                      <a:pt x="818707" y="2732567"/>
                    </a:cubicBezTo>
                    <a:cubicBezTo>
                      <a:pt x="804337" y="2531389"/>
                      <a:pt x="827731" y="2610787"/>
                      <a:pt x="797442" y="2519916"/>
                    </a:cubicBezTo>
                    <a:cubicBezTo>
                      <a:pt x="793898" y="2484474"/>
                      <a:pt x="792093" y="2448815"/>
                      <a:pt x="786809" y="2413590"/>
                    </a:cubicBezTo>
                    <a:cubicBezTo>
                      <a:pt x="781447" y="2377846"/>
                      <a:pt x="769535" y="2343188"/>
                      <a:pt x="765544" y="2307265"/>
                    </a:cubicBezTo>
                    <a:cubicBezTo>
                      <a:pt x="762000" y="2275367"/>
                      <a:pt x="759154" y="2243384"/>
                      <a:pt x="754912" y="2211572"/>
                    </a:cubicBezTo>
                    <a:cubicBezTo>
                      <a:pt x="752063" y="2190202"/>
                      <a:pt x="747128" y="2169146"/>
                      <a:pt x="744279" y="2147776"/>
                    </a:cubicBezTo>
                    <a:cubicBezTo>
                      <a:pt x="740037" y="2115964"/>
                      <a:pt x="737006" y="2084001"/>
                      <a:pt x="733646" y="2052083"/>
                    </a:cubicBezTo>
                    <a:cubicBezTo>
                      <a:pt x="729917" y="2016660"/>
                      <a:pt x="727721" y="1981064"/>
                      <a:pt x="723014" y="1945758"/>
                    </a:cubicBezTo>
                    <a:cubicBezTo>
                      <a:pt x="718339" y="1910698"/>
                      <a:pt x="697858" y="1834504"/>
                      <a:pt x="691116" y="1807534"/>
                    </a:cubicBezTo>
                    <a:cubicBezTo>
                      <a:pt x="687708" y="1793901"/>
                      <a:pt x="677480" y="1748365"/>
                      <a:pt x="669851" y="1733107"/>
                    </a:cubicBezTo>
                    <a:cubicBezTo>
                      <a:pt x="664136" y="1721677"/>
                      <a:pt x="653776" y="1712886"/>
                      <a:pt x="648586" y="1701209"/>
                    </a:cubicBezTo>
                    <a:cubicBezTo>
                      <a:pt x="639482" y="1680726"/>
                      <a:pt x="634409" y="1658679"/>
                      <a:pt x="627321" y="1637414"/>
                    </a:cubicBezTo>
                    <a:cubicBezTo>
                      <a:pt x="623777" y="1626781"/>
                      <a:pt x="619406" y="1616389"/>
                      <a:pt x="616688" y="1605516"/>
                    </a:cubicBezTo>
                    <a:cubicBezTo>
                      <a:pt x="613144" y="1591339"/>
                      <a:pt x="610255" y="1576983"/>
                      <a:pt x="606056" y="1562986"/>
                    </a:cubicBezTo>
                    <a:cubicBezTo>
                      <a:pt x="599615" y="1541516"/>
                      <a:pt x="591880" y="1520455"/>
                      <a:pt x="584791" y="1499190"/>
                    </a:cubicBezTo>
                    <a:cubicBezTo>
                      <a:pt x="581247" y="1488558"/>
                      <a:pt x="582083" y="1475218"/>
                      <a:pt x="574158" y="1467293"/>
                    </a:cubicBezTo>
                    <a:lnTo>
                      <a:pt x="552893" y="1446027"/>
                    </a:lnTo>
                    <a:cubicBezTo>
                      <a:pt x="523546" y="1357985"/>
                      <a:pt x="544062" y="1400884"/>
                      <a:pt x="489098" y="1318437"/>
                    </a:cubicBezTo>
                    <a:lnTo>
                      <a:pt x="467833" y="1286539"/>
                    </a:lnTo>
                    <a:lnTo>
                      <a:pt x="446567" y="1254641"/>
                    </a:lnTo>
                    <a:cubicBezTo>
                      <a:pt x="422624" y="1182810"/>
                      <a:pt x="455830" y="1260671"/>
                      <a:pt x="404037" y="1201479"/>
                    </a:cubicBezTo>
                    <a:cubicBezTo>
                      <a:pt x="387207" y="1182245"/>
                      <a:pt x="375684" y="1158948"/>
                      <a:pt x="361507" y="1137683"/>
                    </a:cubicBezTo>
                    <a:cubicBezTo>
                      <a:pt x="354419" y="1127051"/>
                      <a:pt x="349278" y="1114822"/>
                      <a:pt x="340242" y="1105786"/>
                    </a:cubicBezTo>
                    <a:lnTo>
                      <a:pt x="318977" y="1084520"/>
                    </a:lnTo>
                    <a:cubicBezTo>
                      <a:pt x="293693" y="1008673"/>
                      <a:pt x="329546" y="1100376"/>
                      <a:pt x="276446" y="1020725"/>
                    </a:cubicBezTo>
                    <a:cubicBezTo>
                      <a:pt x="235360" y="959096"/>
                      <a:pt x="305255" y="1015120"/>
                      <a:pt x="233916" y="967562"/>
                    </a:cubicBezTo>
                    <a:cubicBezTo>
                      <a:pt x="218463" y="921203"/>
                      <a:pt x="219468" y="905567"/>
                      <a:pt x="191386" y="871869"/>
                    </a:cubicBezTo>
                    <a:cubicBezTo>
                      <a:pt x="181760" y="860318"/>
                      <a:pt x="170121" y="850604"/>
                      <a:pt x="159488" y="839972"/>
                    </a:cubicBezTo>
                    <a:cubicBezTo>
                      <a:pt x="155944" y="829339"/>
                      <a:pt x="154299" y="817871"/>
                      <a:pt x="148856" y="808074"/>
                    </a:cubicBezTo>
                    <a:cubicBezTo>
                      <a:pt x="136444" y="785733"/>
                      <a:pt x="114408" y="768525"/>
                      <a:pt x="106326" y="744279"/>
                    </a:cubicBezTo>
                    <a:cubicBezTo>
                      <a:pt x="79601" y="664106"/>
                      <a:pt x="115650" y="762926"/>
                      <a:pt x="74428" y="680483"/>
                    </a:cubicBezTo>
                    <a:cubicBezTo>
                      <a:pt x="30407" y="592442"/>
                      <a:pt x="103473" y="708104"/>
                      <a:pt x="42530" y="616688"/>
                    </a:cubicBezTo>
                    <a:cubicBezTo>
                      <a:pt x="18226" y="543771"/>
                      <a:pt x="46927" y="634276"/>
                      <a:pt x="21265" y="531627"/>
                    </a:cubicBezTo>
                    <a:cubicBezTo>
                      <a:pt x="18547" y="520754"/>
                      <a:pt x="13064" y="510671"/>
                      <a:pt x="10633" y="499730"/>
                    </a:cubicBezTo>
                    <a:cubicBezTo>
                      <a:pt x="5956" y="478685"/>
                      <a:pt x="3544" y="457199"/>
                      <a:pt x="0" y="435934"/>
                    </a:cubicBezTo>
                    <a:cubicBezTo>
                      <a:pt x="3544" y="329609"/>
                      <a:pt x="1001" y="222905"/>
                      <a:pt x="10633" y="116958"/>
                    </a:cubicBezTo>
                    <a:cubicBezTo>
                      <a:pt x="14186" y="77876"/>
                      <a:pt x="40762" y="87223"/>
                      <a:pt x="63795" y="74427"/>
                    </a:cubicBezTo>
                    <a:cubicBezTo>
                      <a:pt x="86136" y="62015"/>
                      <a:pt x="103345" y="39979"/>
                      <a:pt x="127591" y="31897"/>
                    </a:cubicBezTo>
                    <a:cubicBezTo>
                      <a:pt x="205249" y="6011"/>
                      <a:pt x="169640" y="16068"/>
                      <a:pt x="233916" y="0"/>
                    </a:cubicBezTo>
                    <a:cubicBezTo>
                      <a:pt x="283535" y="3544"/>
                      <a:pt x="333331" y="5139"/>
                      <a:pt x="382772" y="10632"/>
                    </a:cubicBezTo>
                    <a:cubicBezTo>
                      <a:pt x="397296" y="12246"/>
                      <a:pt x="412614" y="14015"/>
                      <a:pt x="425302" y="21265"/>
                    </a:cubicBezTo>
                    <a:cubicBezTo>
                      <a:pt x="438357" y="28725"/>
                      <a:pt x="457200" y="53162"/>
                      <a:pt x="457200" y="53162"/>
                    </a:cubicBezTo>
                  </a:path>
                </a:pathLst>
              </a:custGeom>
              <a:noFill/>
              <a:ln w="762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1017B8C-ED82-48FE-9984-BEC32A436658}"/>
                  </a:ext>
                </a:extLst>
              </p:cNvPr>
              <p:cNvSpPr/>
              <p:nvPr/>
            </p:nvSpPr>
            <p:spPr>
              <a:xfrm rot="549375">
                <a:off x="7369211" y="5604274"/>
                <a:ext cx="232219" cy="479769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25EC769-DA90-4286-ABFA-BA2389AC1A9C}"/>
                </a:ext>
              </a:extLst>
            </p:cNvPr>
            <p:cNvSpPr/>
            <p:nvPr/>
          </p:nvSpPr>
          <p:spPr>
            <a:xfrm>
              <a:off x="4784651" y="999460"/>
              <a:ext cx="1212112" cy="3041688"/>
            </a:xfrm>
            <a:custGeom>
              <a:avLst/>
              <a:gdLst>
                <a:gd name="connsiteX0" fmla="*/ 0 w 1212112"/>
                <a:gd name="connsiteY0" fmla="*/ 255182 h 3041688"/>
                <a:gd name="connsiteX1" fmla="*/ 21265 w 1212112"/>
                <a:gd name="connsiteY1" fmla="*/ 202019 h 3041688"/>
                <a:gd name="connsiteX2" fmla="*/ 116958 w 1212112"/>
                <a:gd name="connsiteY2" fmla="*/ 116959 h 3041688"/>
                <a:gd name="connsiteX3" fmla="*/ 148856 w 1212112"/>
                <a:gd name="connsiteY3" fmla="*/ 106326 h 3041688"/>
                <a:gd name="connsiteX4" fmla="*/ 180754 w 1212112"/>
                <a:gd name="connsiteY4" fmla="*/ 74428 h 3041688"/>
                <a:gd name="connsiteX5" fmla="*/ 244549 w 1212112"/>
                <a:gd name="connsiteY5" fmla="*/ 31898 h 3041688"/>
                <a:gd name="connsiteX6" fmla="*/ 276447 w 1212112"/>
                <a:gd name="connsiteY6" fmla="*/ 21266 h 3041688"/>
                <a:gd name="connsiteX7" fmla="*/ 393405 w 1212112"/>
                <a:gd name="connsiteY7" fmla="*/ 0 h 3041688"/>
                <a:gd name="connsiteX8" fmla="*/ 733647 w 1212112"/>
                <a:gd name="connsiteY8" fmla="*/ 10633 h 3041688"/>
                <a:gd name="connsiteX9" fmla="*/ 808075 w 1212112"/>
                <a:gd name="connsiteY9" fmla="*/ 21266 h 3041688"/>
                <a:gd name="connsiteX10" fmla="*/ 903768 w 1212112"/>
                <a:gd name="connsiteY10" fmla="*/ 42531 h 3041688"/>
                <a:gd name="connsiteX11" fmla="*/ 956930 w 1212112"/>
                <a:gd name="connsiteY11" fmla="*/ 74428 h 3041688"/>
                <a:gd name="connsiteX12" fmla="*/ 1010093 w 1212112"/>
                <a:gd name="connsiteY12" fmla="*/ 85061 h 3041688"/>
                <a:gd name="connsiteX13" fmla="*/ 1041991 w 1212112"/>
                <a:gd name="connsiteY13" fmla="*/ 95693 h 3041688"/>
                <a:gd name="connsiteX14" fmla="*/ 1084521 w 1212112"/>
                <a:gd name="connsiteY14" fmla="*/ 148856 h 3041688"/>
                <a:gd name="connsiteX15" fmla="*/ 1116419 w 1212112"/>
                <a:gd name="connsiteY15" fmla="*/ 255182 h 3041688"/>
                <a:gd name="connsiteX16" fmla="*/ 1137684 w 1212112"/>
                <a:gd name="connsiteY16" fmla="*/ 297712 h 3041688"/>
                <a:gd name="connsiteX17" fmla="*/ 1169582 w 1212112"/>
                <a:gd name="connsiteY17" fmla="*/ 404038 h 3041688"/>
                <a:gd name="connsiteX18" fmla="*/ 1180214 w 1212112"/>
                <a:gd name="connsiteY18" fmla="*/ 435935 h 3041688"/>
                <a:gd name="connsiteX19" fmla="*/ 1190847 w 1212112"/>
                <a:gd name="connsiteY19" fmla="*/ 520996 h 3041688"/>
                <a:gd name="connsiteX20" fmla="*/ 1201479 w 1212112"/>
                <a:gd name="connsiteY20" fmla="*/ 574159 h 3041688"/>
                <a:gd name="connsiteX21" fmla="*/ 1212112 w 1212112"/>
                <a:gd name="connsiteY21" fmla="*/ 712382 h 3041688"/>
                <a:gd name="connsiteX22" fmla="*/ 1201479 w 1212112"/>
                <a:gd name="connsiteY22" fmla="*/ 978196 h 3041688"/>
                <a:gd name="connsiteX23" fmla="*/ 1180214 w 1212112"/>
                <a:gd name="connsiteY23" fmla="*/ 1041991 h 3041688"/>
                <a:gd name="connsiteX24" fmla="*/ 1158949 w 1212112"/>
                <a:gd name="connsiteY24" fmla="*/ 1158949 h 3041688"/>
                <a:gd name="connsiteX25" fmla="*/ 1148316 w 1212112"/>
                <a:gd name="connsiteY25" fmla="*/ 1190847 h 3041688"/>
                <a:gd name="connsiteX26" fmla="*/ 1137684 w 1212112"/>
                <a:gd name="connsiteY26" fmla="*/ 1254642 h 3041688"/>
                <a:gd name="connsiteX27" fmla="*/ 1116419 w 1212112"/>
                <a:gd name="connsiteY27" fmla="*/ 1318438 h 3041688"/>
                <a:gd name="connsiteX28" fmla="*/ 1084521 w 1212112"/>
                <a:gd name="connsiteY28" fmla="*/ 1403498 h 3041688"/>
                <a:gd name="connsiteX29" fmla="*/ 1031358 w 1212112"/>
                <a:gd name="connsiteY29" fmla="*/ 1520456 h 3041688"/>
                <a:gd name="connsiteX30" fmla="*/ 999461 w 1212112"/>
                <a:gd name="connsiteY30" fmla="*/ 1552354 h 3041688"/>
                <a:gd name="connsiteX31" fmla="*/ 967563 w 1212112"/>
                <a:gd name="connsiteY31" fmla="*/ 1616149 h 3041688"/>
                <a:gd name="connsiteX32" fmla="*/ 935665 w 1212112"/>
                <a:gd name="connsiteY32" fmla="*/ 1637414 h 3041688"/>
                <a:gd name="connsiteX33" fmla="*/ 861237 w 1212112"/>
                <a:gd name="connsiteY33" fmla="*/ 1733107 h 3041688"/>
                <a:gd name="connsiteX34" fmla="*/ 850605 w 1212112"/>
                <a:gd name="connsiteY34" fmla="*/ 1775638 h 3041688"/>
                <a:gd name="connsiteX35" fmla="*/ 808075 w 1212112"/>
                <a:gd name="connsiteY35" fmla="*/ 1860698 h 3041688"/>
                <a:gd name="connsiteX36" fmla="*/ 797442 w 1212112"/>
                <a:gd name="connsiteY36" fmla="*/ 1892596 h 3041688"/>
                <a:gd name="connsiteX37" fmla="*/ 744279 w 1212112"/>
                <a:gd name="connsiteY37" fmla="*/ 1967024 h 3041688"/>
                <a:gd name="connsiteX38" fmla="*/ 712382 w 1212112"/>
                <a:gd name="connsiteY38" fmla="*/ 2062717 h 3041688"/>
                <a:gd name="connsiteX39" fmla="*/ 691116 w 1212112"/>
                <a:gd name="connsiteY39" fmla="*/ 2137145 h 3041688"/>
                <a:gd name="connsiteX40" fmla="*/ 701749 w 1212112"/>
                <a:gd name="connsiteY40" fmla="*/ 2626242 h 3041688"/>
                <a:gd name="connsiteX41" fmla="*/ 723014 w 1212112"/>
                <a:gd name="connsiteY41" fmla="*/ 2690038 h 3041688"/>
                <a:gd name="connsiteX42" fmla="*/ 744279 w 1212112"/>
                <a:gd name="connsiteY42" fmla="*/ 2753833 h 3041688"/>
                <a:gd name="connsiteX43" fmla="*/ 754912 w 1212112"/>
                <a:gd name="connsiteY43" fmla="*/ 2785731 h 3041688"/>
                <a:gd name="connsiteX44" fmla="*/ 776177 w 1212112"/>
                <a:gd name="connsiteY44" fmla="*/ 2828261 h 3041688"/>
                <a:gd name="connsiteX45" fmla="*/ 808075 w 1212112"/>
                <a:gd name="connsiteY45" fmla="*/ 2849526 h 3041688"/>
                <a:gd name="connsiteX46" fmla="*/ 861237 w 1212112"/>
                <a:gd name="connsiteY46" fmla="*/ 2934587 h 3041688"/>
                <a:gd name="connsiteX47" fmla="*/ 893135 w 1212112"/>
                <a:gd name="connsiteY47" fmla="*/ 2955852 h 3041688"/>
                <a:gd name="connsiteX48" fmla="*/ 935665 w 1212112"/>
                <a:gd name="connsiteY48" fmla="*/ 2987749 h 3041688"/>
                <a:gd name="connsiteX49" fmla="*/ 1031358 w 1212112"/>
                <a:gd name="connsiteY49" fmla="*/ 3040912 h 3041688"/>
                <a:gd name="connsiteX50" fmla="*/ 1063256 w 1212112"/>
                <a:gd name="connsiteY50" fmla="*/ 3040912 h 304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2112" h="3041688">
                  <a:moveTo>
                    <a:pt x="0" y="255182"/>
                  </a:moveTo>
                  <a:cubicBezTo>
                    <a:pt x="7088" y="237461"/>
                    <a:pt x="10039" y="217455"/>
                    <a:pt x="21265" y="202019"/>
                  </a:cubicBezTo>
                  <a:cubicBezTo>
                    <a:pt x="37366" y="179881"/>
                    <a:pt x="84144" y="133366"/>
                    <a:pt x="116958" y="116959"/>
                  </a:cubicBezTo>
                  <a:cubicBezTo>
                    <a:pt x="126983" y="111947"/>
                    <a:pt x="138223" y="109870"/>
                    <a:pt x="148856" y="106326"/>
                  </a:cubicBezTo>
                  <a:cubicBezTo>
                    <a:pt x="159489" y="95693"/>
                    <a:pt x="168885" y="83660"/>
                    <a:pt x="180754" y="74428"/>
                  </a:cubicBezTo>
                  <a:cubicBezTo>
                    <a:pt x="200928" y="58737"/>
                    <a:pt x="220303" y="39979"/>
                    <a:pt x="244549" y="31898"/>
                  </a:cubicBezTo>
                  <a:cubicBezTo>
                    <a:pt x="255182" y="28354"/>
                    <a:pt x="265574" y="23984"/>
                    <a:pt x="276447" y="21266"/>
                  </a:cubicBezTo>
                  <a:cubicBezTo>
                    <a:pt x="306175" y="13834"/>
                    <a:pt x="364958" y="4741"/>
                    <a:pt x="393405" y="0"/>
                  </a:cubicBezTo>
                  <a:cubicBezTo>
                    <a:pt x="506819" y="3544"/>
                    <a:pt x="620327" y="4821"/>
                    <a:pt x="733647" y="10633"/>
                  </a:cubicBezTo>
                  <a:cubicBezTo>
                    <a:pt x="758675" y="11917"/>
                    <a:pt x="783355" y="17146"/>
                    <a:pt x="808075" y="21266"/>
                  </a:cubicBezTo>
                  <a:cubicBezTo>
                    <a:pt x="848578" y="28016"/>
                    <a:pt x="865529" y="32971"/>
                    <a:pt x="903768" y="42531"/>
                  </a:cubicBezTo>
                  <a:cubicBezTo>
                    <a:pt x="921489" y="53163"/>
                    <a:pt x="937742" y="66753"/>
                    <a:pt x="956930" y="74428"/>
                  </a:cubicBezTo>
                  <a:cubicBezTo>
                    <a:pt x="973709" y="81140"/>
                    <a:pt x="992561" y="80678"/>
                    <a:pt x="1010093" y="85061"/>
                  </a:cubicBezTo>
                  <a:cubicBezTo>
                    <a:pt x="1020966" y="87779"/>
                    <a:pt x="1031358" y="92149"/>
                    <a:pt x="1041991" y="95693"/>
                  </a:cubicBezTo>
                  <a:cubicBezTo>
                    <a:pt x="1059664" y="113367"/>
                    <a:pt x="1073792" y="124715"/>
                    <a:pt x="1084521" y="148856"/>
                  </a:cubicBezTo>
                  <a:cubicBezTo>
                    <a:pt x="1142686" y="279729"/>
                    <a:pt x="1079306" y="156215"/>
                    <a:pt x="1116419" y="255182"/>
                  </a:cubicBezTo>
                  <a:cubicBezTo>
                    <a:pt x="1121984" y="270023"/>
                    <a:pt x="1131797" y="282996"/>
                    <a:pt x="1137684" y="297712"/>
                  </a:cubicBezTo>
                  <a:cubicBezTo>
                    <a:pt x="1162949" y="360874"/>
                    <a:pt x="1153918" y="349212"/>
                    <a:pt x="1169582" y="404038"/>
                  </a:cubicBezTo>
                  <a:cubicBezTo>
                    <a:pt x="1172661" y="414814"/>
                    <a:pt x="1176670" y="425303"/>
                    <a:pt x="1180214" y="435935"/>
                  </a:cubicBezTo>
                  <a:cubicBezTo>
                    <a:pt x="1183758" y="464289"/>
                    <a:pt x="1186502" y="492754"/>
                    <a:pt x="1190847" y="520996"/>
                  </a:cubicBezTo>
                  <a:cubicBezTo>
                    <a:pt x="1193595" y="538858"/>
                    <a:pt x="1199483" y="556198"/>
                    <a:pt x="1201479" y="574159"/>
                  </a:cubicBezTo>
                  <a:cubicBezTo>
                    <a:pt x="1206582" y="620087"/>
                    <a:pt x="1208568" y="666308"/>
                    <a:pt x="1212112" y="712382"/>
                  </a:cubicBezTo>
                  <a:cubicBezTo>
                    <a:pt x="1208568" y="800987"/>
                    <a:pt x="1210021" y="889933"/>
                    <a:pt x="1201479" y="978196"/>
                  </a:cubicBezTo>
                  <a:cubicBezTo>
                    <a:pt x="1199320" y="1000507"/>
                    <a:pt x="1180214" y="1041991"/>
                    <a:pt x="1180214" y="1041991"/>
                  </a:cubicBezTo>
                  <a:cubicBezTo>
                    <a:pt x="1175472" y="1070443"/>
                    <a:pt x="1166382" y="1129217"/>
                    <a:pt x="1158949" y="1158949"/>
                  </a:cubicBezTo>
                  <a:cubicBezTo>
                    <a:pt x="1156231" y="1169822"/>
                    <a:pt x="1151860" y="1180214"/>
                    <a:pt x="1148316" y="1190847"/>
                  </a:cubicBezTo>
                  <a:cubicBezTo>
                    <a:pt x="1144772" y="1212112"/>
                    <a:pt x="1142913" y="1233727"/>
                    <a:pt x="1137684" y="1254642"/>
                  </a:cubicBezTo>
                  <a:cubicBezTo>
                    <a:pt x="1132248" y="1276388"/>
                    <a:pt x="1123508" y="1297173"/>
                    <a:pt x="1116419" y="1318438"/>
                  </a:cubicBezTo>
                  <a:cubicBezTo>
                    <a:pt x="1092288" y="1390831"/>
                    <a:pt x="1122656" y="1301801"/>
                    <a:pt x="1084521" y="1403498"/>
                  </a:cubicBezTo>
                  <a:cubicBezTo>
                    <a:pt x="1069817" y="1442710"/>
                    <a:pt x="1062067" y="1489746"/>
                    <a:pt x="1031358" y="1520456"/>
                  </a:cubicBezTo>
                  <a:lnTo>
                    <a:pt x="999461" y="1552354"/>
                  </a:lnTo>
                  <a:cubicBezTo>
                    <a:pt x="990813" y="1578297"/>
                    <a:pt x="988174" y="1595538"/>
                    <a:pt x="967563" y="1616149"/>
                  </a:cubicBezTo>
                  <a:cubicBezTo>
                    <a:pt x="958527" y="1625185"/>
                    <a:pt x="946298" y="1630326"/>
                    <a:pt x="935665" y="1637414"/>
                  </a:cubicBezTo>
                  <a:cubicBezTo>
                    <a:pt x="910856" y="1669312"/>
                    <a:pt x="871037" y="1693903"/>
                    <a:pt x="861237" y="1733107"/>
                  </a:cubicBezTo>
                  <a:cubicBezTo>
                    <a:pt x="857693" y="1747284"/>
                    <a:pt x="856225" y="1762149"/>
                    <a:pt x="850605" y="1775638"/>
                  </a:cubicBezTo>
                  <a:cubicBezTo>
                    <a:pt x="838413" y="1804900"/>
                    <a:pt x="818100" y="1830625"/>
                    <a:pt x="808075" y="1860698"/>
                  </a:cubicBezTo>
                  <a:cubicBezTo>
                    <a:pt x="804531" y="1871331"/>
                    <a:pt x="802454" y="1882571"/>
                    <a:pt x="797442" y="1892596"/>
                  </a:cubicBezTo>
                  <a:cubicBezTo>
                    <a:pt x="789669" y="1908141"/>
                    <a:pt x="751501" y="1957395"/>
                    <a:pt x="744279" y="1967024"/>
                  </a:cubicBezTo>
                  <a:cubicBezTo>
                    <a:pt x="733647" y="1998922"/>
                    <a:pt x="720537" y="2030098"/>
                    <a:pt x="712382" y="2062717"/>
                  </a:cubicBezTo>
                  <a:cubicBezTo>
                    <a:pt x="699031" y="2116120"/>
                    <a:pt x="706370" y="2091384"/>
                    <a:pt x="691116" y="2137145"/>
                  </a:cubicBezTo>
                  <a:cubicBezTo>
                    <a:pt x="694660" y="2300177"/>
                    <a:pt x="692357" y="2463442"/>
                    <a:pt x="701749" y="2626242"/>
                  </a:cubicBezTo>
                  <a:cubicBezTo>
                    <a:pt x="703040" y="2648620"/>
                    <a:pt x="715925" y="2668773"/>
                    <a:pt x="723014" y="2690038"/>
                  </a:cubicBezTo>
                  <a:lnTo>
                    <a:pt x="744279" y="2753833"/>
                  </a:lnTo>
                  <a:cubicBezTo>
                    <a:pt x="747823" y="2764466"/>
                    <a:pt x="749900" y="2775706"/>
                    <a:pt x="754912" y="2785731"/>
                  </a:cubicBezTo>
                  <a:cubicBezTo>
                    <a:pt x="762000" y="2799908"/>
                    <a:pt x="766030" y="2816085"/>
                    <a:pt x="776177" y="2828261"/>
                  </a:cubicBezTo>
                  <a:cubicBezTo>
                    <a:pt x="784358" y="2838078"/>
                    <a:pt x="797442" y="2842438"/>
                    <a:pt x="808075" y="2849526"/>
                  </a:cubicBezTo>
                  <a:cubicBezTo>
                    <a:pt x="824919" y="2883213"/>
                    <a:pt x="833634" y="2906984"/>
                    <a:pt x="861237" y="2934587"/>
                  </a:cubicBezTo>
                  <a:cubicBezTo>
                    <a:pt x="870273" y="2943623"/>
                    <a:pt x="882736" y="2948425"/>
                    <a:pt x="893135" y="2955852"/>
                  </a:cubicBezTo>
                  <a:cubicBezTo>
                    <a:pt x="907555" y="2966152"/>
                    <a:pt x="921148" y="2977587"/>
                    <a:pt x="935665" y="2987749"/>
                  </a:cubicBezTo>
                  <a:cubicBezTo>
                    <a:pt x="964208" y="3007729"/>
                    <a:pt x="994763" y="3034813"/>
                    <a:pt x="1031358" y="3040912"/>
                  </a:cubicBezTo>
                  <a:cubicBezTo>
                    <a:pt x="1041846" y="3042660"/>
                    <a:pt x="1052623" y="3040912"/>
                    <a:pt x="1063256" y="3040912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4E7716A7-9C1C-40DA-A019-5FA06AACE250}"/>
                </a:ext>
              </a:extLst>
            </p:cNvPr>
            <p:cNvSpPr/>
            <p:nvPr/>
          </p:nvSpPr>
          <p:spPr>
            <a:xfrm>
              <a:off x="3955312" y="2317898"/>
              <a:ext cx="1892595" cy="1861478"/>
            </a:xfrm>
            <a:custGeom>
              <a:avLst/>
              <a:gdLst>
                <a:gd name="connsiteX0" fmla="*/ 0 w 1892595"/>
                <a:gd name="connsiteY0" fmla="*/ 0 h 1861478"/>
                <a:gd name="connsiteX1" fmla="*/ 10632 w 1892595"/>
                <a:gd name="connsiteY1" fmla="*/ 116958 h 1861478"/>
                <a:gd name="connsiteX2" fmla="*/ 31897 w 1892595"/>
                <a:gd name="connsiteY2" fmla="*/ 202018 h 1861478"/>
                <a:gd name="connsiteX3" fmla="*/ 63795 w 1892595"/>
                <a:gd name="connsiteY3" fmla="*/ 308344 h 1861478"/>
                <a:gd name="connsiteX4" fmla="*/ 85060 w 1892595"/>
                <a:gd name="connsiteY4" fmla="*/ 372139 h 1861478"/>
                <a:gd name="connsiteX5" fmla="*/ 95693 w 1892595"/>
                <a:gd name="connsiteY5" fmla="*/ 404037 h 1861478"/>
                <a:gd name="connsiteX6" fmla="*/ 116958 w 1892595"/>
                <a:gd name="connsiteY6" fmla="*/ 435935 h 1861478"/>
                <a:gd name="connsiteX7" fmla="*/ 159488 w 1892595"/>
                <a:gd name="connsiteY7" fmla="*/ 563525 h 1861478"/>
                <a:gd name="connsiteX8" fmla="*/ 180753 w 1892595"/>
                <a:gd name="connsiteY8" fmla="*/ 627321 h 1861478"/>
                <a:gd name="connsiteX9" fmla="*/ 191386 w 1892595"/>
                <a:gd name="connsiteY9" fmla="*/ 659218 h 1861478"/>
                <a:gd name="connsiteX10" fmla="*/ 212651 w 1892595"/>
                <a:gd name="connsiteY10" fmla="*/ 691116 h 1861478"/>
                <a:gd name="connsiteX11" fmla="*/ 244548 w 1892595"/>
                <a:gd name="connsiteY11" fmla="*/ 754911 h 1861478"/>
                <a:gd name="connsiteX12" fmla="*/ 297711 w 1892595"/>
                <a:gd name="connsiteY12" fmla="*/ 808074 h 1861478"/>
                <a:gd name="connsiteX13" fmla="*/ 350874 w 1892595"/>
                <a:gd name="connsiteY13" fmla="*/ 903767 h 1861478"/>
                <a:gd name="connsiteX14" fmla="*/ 404037 w 1892595"/>
                <a:gd name="connsiteY14" fmla="*/ 978195 h 1861478"/>
                <a:gd name="connsiteX15" fmla="*/ 467832 w 1892595"/>
                <a:gd name="connsiteY15" fmla="*/ 1041990 h 1861478"/>
                <a:gd name="connsiteX16" fmla="*/ 510362 w 1892595"/>
                <a:gd name="connsiteY16" fmla="*/ 1116418 h 1861478"/>
                <a:gd name="connsiteX17" fmla="*/ 531628 w 1892595"/>
                <a:gd name="connsiteY17" fmla="*/ 1137683 h 1861478"/>
                <a:gd name="connsiteX18" fmla="*/ 584790 w 1892595"/>
                <a:gd name="connsiteY18" fmla="*/ 1190846 h 1861478"/>
                <a:gd name="connsiteX19" fmla="*/ 627321 w 1892595"/>
                <a:gd name="connsiteY19" fmla="*/ 1244009 h 1861478"/>
                <a:gd name="connsiteX20" fmla="*/ 648586 w 1892595"/>
                <a:gd name="connsiteY20" fmla="*/ 1275907 h 1861478"/>
                <a:gd name="connsiteX21" fmla="*/ 723014 w 1892595"/>
                <a:gd name="connsiteY21" fmla="*/ 1339702 h 1861478"/>
                <a:gd name="connsiteX22" fmla="*/ 797441 w 1892595"/>
                <a:gd name="connsiteY22" fmla="*/ 1424762 h 1861478"/>
                <a:gd name="connsiteX23" fmla="*/ 850604 w 1892595"/>
                <a:gd name="connsiteY23" fmla="*/ 1477925 h 1861478"/>
                <a:gd name="connsiteX24" fmla="*/ 871869 w 1892595"/>
                <a:gd name="connsiteY24" fmla="*/ 1509823 h 1861478"/>
                <a:gd name="connsiteX25" fmla="*/ 935665 w 1892595"/>
                <a:gd name="connsiteY25" fmla="*/ 1552353 h 1861478"/>
                <a:gd name="connsiteX26" fmla="*/ 988828 w 1892595"/>
                <a:gd name="connsiteY26" fmla="*/ 1605516 h 1861478"/>
                <a:gd name="connsiteX27" fmla="*/ 1052623 w 1892595"/>
                <a:gd name="connsiteY27" fmla="*/ 1637414 h 1861478"/>
                <a:gd name="connsiteX28" fmla="*/ 1084521 w 1892595"/>
                <a:gd name="connsiteY28" fmla="*/ 1648046 h 1861478"/>
                <a:gd name="connsiteX29" fmla="*/ 1137683 w 1892595"/>
                <a:gd name="connsiteY29" fmla="*/ 1669311 h 1861478"/>
                <a:gd name="connsiteX30" fmla="*/ 1212111 w 1892595"/>
                <a:gd name="connsiteY30" fmla="*/ 1733107 h 1861478"/>
                <a:gd name="connsiteX31" fmla="*/ 1254641 w 1892595"/>
                <a:gd name="connsiteY31" fmla="*/ 1743739 h 1861478"/>
                <a:gd name="connsiteX32" fmla="*/ 1286539 w 1892595"/>
                <a:gd name="connsiteY32" fmla="*/ 1765004 h 1861478"/>
                <a:gd name="connsiteX33" fmla="*/ 1435395 w 1892595"/>
                <a:gd name="connsiteY33" fmla="*/ 1807535 h 1861478"/>
                <a:gd name="connsiteX34" fmla="*/ 1669311 w 1892595"/>
                <a:gd name="connsiteY34" fmla="*/ 1818167 h 1861478"/>
                <a:gd name="connsiteX35" fmla="*/ 1711841 w 1892595"/>
                <a:gd name="connsiteY35" fmla="*/ 1828800 h 1861478"/>
                <a:gd name="connsiteX36" fmla="*/ 1743739 w 1892595"/>
                <a:gd name="connsiteY36" fmla="*/ 1839432 h 1861478"/>
                <a:gd name="connsiteX37" fmla="*/ 1807535 w 1892595"/>
                <a:gd name="connsiteY37" fmla="*/ 1850065 h 1861478"/>
                <a:gd name="connsiteX38" fmla="*/ 1850065 w 1892595"/>
                <a:gd name="connsiteY38" fmla="*/ 1860697 h 1861478"/>
                <a:gd name="connsiteX39" fmla="*/ 1892595 w 1892595"/>
                <a:gd name="connsiteY39" fmla="*/ 1860697 h 186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92595" h="1861478">
                  <a:moveTo>
                    <a:pt x="0" y="0"/>
                  </a:moveTo>
                  <a:cubicBezTo>
                    <a:pt x="3544" y="38986"/>
                    <a:pt x="4527" y="78290"/>
                    <a:pt x="10632" y="116958"/>
                  </a:cubicBezTo>
                  <a:cubicBezTo>
                    <a:pt x="15190" y="145826"/>
                    <a:pt x="24809" y="173665"/>
                    <a:pt x="31897" y="202018"/>
                  </a:cubicBezTo>
                  <a:cubicBezTo>
                    <a:pt x="47965" y="266290"/>
                    <a:pt x="37911" y="230693"/>
                    <a:pt x="63795" y="308344"/>
                  </a:cubicBezTo>
                  <a:lnTo>
                    <a:pt x="85060" y="372139"/>
                  </a:lnTo>
                  <a:cubicBezTo>
                    <a:pt x="88604" y="382772"/>
                    <a:pt x="89476" y="394711"/>
                    <a:pt x="95693" y="404037"/>
                  </a:cubicBezTo>
                  <a:lnTo>
                    <a:pt x="116958" y="435935"/>
                  </a:lnTo>
                  <a:lnTo>
                    <a:pt x="159488" y="563525"/>
                  </a:lnTo>
                  <a:lnTo>
                    <a:pt x="180753" y="627321"/>
                  </a:lnTo>
                  <a:cubicBezTo>
                    <a:pt x="184297" y="637953"/>
                    <a:pt x="185169" y="649893"/>
                    <a:pt x="191386" y="659218"/>
                  </a:cubicBezTo>
                  <a:lnTo>
                    <a:pt x="212651" y="691116"/>
                  </a:lnTo>
                  <a:cubicBezTo>
                    <a:pt x="222689" y="721232"/>
                    <a:pt x="222350" y="729542"/>
                    <a:pt x="244548" y="754911"/>
                  </a:cubicBezTo>
                  <a:cubicBezTo>
                    <a:pt x="261051" y="773771"/>
                    <a:pt x="297711" y="808074"/>
                    <a:pt x="297711" y="808074"/>
                  </a:cubicBezTo>
                  <a:cubicBezTo>
                    <a:pt x="316426" y="864218"/>
                    <a:pt x="302127" y="830646"/>
                    <a:pt x="350874" y="903767"/>
                  </a:cubicBezTo>
                  <a:cubicBezTo>
                    <a:pt x="365668" y="925958"/>
                    <a:pt x="387076" y="959350"/>
                    <a:pt x="404037" y="978195"/>
                  </a:cubicBezTo>
                  <a:cubicBezTo>
                    <a:pt x="424155" y="1000548"/>
                    <a:pt x="467832" y="1041990"/>
                    <a:pt x="467832" y="1041990"/>
                  </a:cubicBezTo>
                  <a:cubicBezTo>
                    <a:pt x="482385" y="1071096"/>
                    <a:pt x="490323" y="1091371"/>
                    <a:pt x="510362" y="1116418"/>
                  </a:cubicBezTo>
                  <a:cubicBezTo>
                    <a:pt x="516624" y="1124246"/>
                    <a:pt x="525366" y="1129855"/>
                    <a:pt x="531628" y="1137683"/>
                  </a:cubicBezTo>
                  <a:cubicBezTo>
                    <a:pt x="572135" y="1188316"/>
                    <a:pt x="530107" y="1154390"/>
                    <a:pt x="584790" y="1190846"/>
                  </a:cubicBezTo>
                  <a:cubicBezTo>
                    <a:pt x="650241" y="1289024"/>
                    <a:pt x="566718" y="1168256"/>
                    <a:pt x="627321" y="1244009"/>
                  </a:cubicBezTo>
                  <a:cubicBezTo>
                    <a:pt x="635304" y="1253988"/>
                    <a:pt x="640270" y="1266205"/>
                    <a:pt x="648586" y="1275907"/>
                  </a:cubicBezTo>
                  <a:cubicBezTo>
                    <a:pt x="682963" y="1316014"/>
                    <a:pt x="685390" y="1314620"/>
                    <a:pt x="723014" y="1339702"/>
                  </a:cubicBezTo>
                  <a:cubicBezTo>
                    <a:pt x="772632" y="1414129"/>
                    <a:pt x="744279" y="1389320"/>
                    <a:pt x="797441" y="1424762"/>
                  </a:cubicBezTo>
                  <a:cubicBezTo>
                    <a:pt x="854154" y="1509829"/>
                    <a:pt x="779717" y="1407036"/>
                    <a:pt x="850604" y="1477925"/>
                  </a:cubicBezTo>
                  <a:cubicBezTo>
                    <a:pt x="859640" y="1486961"/>
                    <a:pt x="862252" y="1501408"/>
                    <a:pt x="871869" y="1509823"/>
                  </a:cubicBezTo>
                  <a:cubicBezTo>
                    <a:pt x="891103" y="1526653"/>
                    <a:pt x="917593" y="1534281"/>
                    <a:pt x="935665" y="1552353"/>
                  </a:cubicBezTo>
                  <a:cubicBezTo>
                    <a:pt x="953386" y="1570074"/>
                    <a:pt x="965053" y="1597590"/>
                    <a:pt x="988828" y="1605516"/>
                  </a:cubicBezTo>
                  <a:cubicBezTo>
                    <a:pt x="1069012" y="1632246"/>
                    <a:pt x="970166" y="1596187"/>
                    <a:pt x="1052623" y="1637414"/>
                  </a:cubicBezTo>
                  <a:cubicBezTo>
                    <a:pt x="1062648" y="1642426"/>
                    <a:pt x="1074027" y="1644111"/>
                    <a:pt x="1084521" y="1648046"/>
                  </a:cubicBezTo>
                  <a:cubicBezTo>
                    <a:pt x="1102392" y="1654747"/>
                    <a:pt x="1119962" y="1662223"/>
                    <a:pt x="1137683" y="1669311"/>
                  </a:cubicBezTo>
                  <a:cubicBezTo>
                    <a:pt x="1158963" y="1690591"/>
                    <a:pt x="1184833" y="1719468"/>
                    <a:pt x="1212111" y="1733107"/>
                  </a:cubicBezTo>
                  <a:cubicBezTo>
                    <a:pt x="1225181" y="1739642"/>
                    <a:pt x="1240464" y="1740195"/>
                    <a:pt x="1254641" y="1743739"/>
                  </a:cubicBezTo>
                  <a:cubicBezTo>
                    <a:pt x="1265274" y="1750827"/>
                    <a:pt x="1274862" y="1759814"/>
                    <a:pt x="1286539" y="1765004"/>
                  </a:cubicBezTo>
                  <a:cubicBezTo>
                    <a:pt x="1310575" y="1775687"/>
                    <a:pt x="1416579" y="1806680"/>
                    <a:pt x="1435395" y="1807535"/>
                  </a:cubicBezTo>
                  <a:lnTo>
                    <a:pt x="1669311" y="1818167"/>
                  </a:lnTo>
                  <a:cubicBezTo>
                    <a:pt x="1683488" y="1821711"/>
                    <a:pt x="1697790" y="1824786"/>
                    <a:pt x="1711841" y="1828800"/>
                  </a:cubicBezTo>
                  <a:cubicBezTo>
                    <a:pt x="1722618" y="1831879"/>
                    <a:pt x="1732798" y="1837001"/>
                    <a:pt x="1743739" y="1839432"/>
                  </a:cubicBezTo>
                  <a:cubicBezTo>
                    <a:pt x="1764784" y="1844109"/>
                    <a:pt x="1786395" y="1845837"/>
                    <a:pt x="1807535" y="1850065"/>
                  </a:cubicBezTo>
                  <a:cubicBezTo>
                    <a:pt x="1821864" y="1852931"/>
                    <a:pt x="1835565" y="1858885"/>
                    <a:pt x="1850065" y="1860697"/>
                  </a:cubicBezTo>
                  <a:cubicBezTo>
                    <a:pt x="1864132" y="1862455"/>
                    <a:pt x="1878418" y="1860697"/>
                    <a:pt x="1892595" y="1860697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55BF009-52D3-4825-AA70-DD460DD8168E}"/>
                </a:ext>
              </a:extLst>
            </p:cNvPr>
            <p:cNvSpPr/>
            <p:nvPr/>
          </p:nvSpPr>
          <p:spPr>
            <a:xfrm>
              <a:off x="3997842" y="4326507"/>
              <a:ext cx="1850065" cy="1170526"/>
            </a:xfrm>
            <a:custGeom>
              <a:avLst/>
              <a:gdLst>
                <a:gd name="connsiteX0" fmla="*/ 0 w 1850065"/>
                <a:gd name="connsiteY0" fmla="*/ 1170526 h 1170526"/>
                <a:gd name="connsiteX1" fmla="*/ 10632 w 1850065"/>
                <a:gd name="connsiteY1" fmla="*/ 1117363 h 1170526"/>
                <a:gd name="connsiteX2" fmla="*/ 21265 w 1850065"/>
                <a:gd name="connsiteY2" fmla="*/ 1085465 h 1170526"/>
                <a:gd name="connsiteX3" fmla="*/ 42530 w 1850065"/>
                <a:gd name="connsiteY3" fmla="*/ 979140 h 1170526"/>
                <a:gd name="connsiteX4" fmla="*/ 74428 w 1850065"/>
                <a:gd name="connsiteY4" fmla="*/ 851549 h 1170526"/>
                <a:gd name="connsiteX5" fmla="*/ 85060 w 1850065"/>
                <a:gd name="connsiteY5" fmla="*/ 819651 h 1170526"/>
                <a:gd name="connsiteX6" fmla="*/ 127591 w 1850065"/>
                <a:gd name="connsiteY6" fmla="*/ 766488 h 1170526"/>
                <a:gd name="connsiteX7" fmla="*/ 180753 w 1850065"/>
                <a:gd name="connsiteY7" fmla="*/ 670795 h 1170526"/>
                <a:gd name="connsiteX8" fmla="*/ 202018 w 1850065"/>
                <a:gd name="connsiteY8" fmla="*/ 638898 h 1170526"/>
                <a:gd name="connsiteX9" fmla="*/ 244549 w 1850065"/>
                <a:gd name="connsiteY9" fmla="*/ 543205 h 1170526"/>
                <a:gd name="connsiteX10" fmla="*/ 276446 w 1850065"/>
                <a:gd name="connsiteY10" fmla="*/ 521940 h 1170526"/>
                <a:gd name="connsiteX11" fmla="*/ 350874 w 1850065"/>
                <a:gd name="connsiteY11" fmla="*/ 468777 h 1170526"/>
                <a:gd name="connsiteX12" fmla="*/ 382772 w 1850065"/>
                <a:gd name="connsiteY12" fmla="*/ 447512 h 1170526"/>
                <a:gd name="connsiteX13" fmla="*/ 404037 w 1850065"/>
                <a:gd name="connsiteY13" fmla="*/ 426246 h 1170526"/>
                <a:gd name="connsiteX14" fmla="*/ 435935 w 1850065"/>
                <a:gd name="connsiteY14" fmla="*/ 415614 h 1170526"/>
                <a:gd name="connsiteX15" fmla="*/ 467832 w 1850065"/>
                <a:gd name="connsiteY15" fmla="*/ 394349 h 1170526"/>
                <a:gd name="connsiteX16" fmla="*/ 489098 w 1850065"/>
                <a:gd name="connsiteY16" fmla="*/ 373084 h 1170526"/>
                <a:gd name="connsiteX17" fmla="*/ 552893 w 1850065"/>
                <a:gd name="connsiteY17" fmla="*/ 351819 h 1170526"/>
                <a:gd name="connsiteX18" fmla="*/ 584791 w 1850065"/>
                <a:gd name="connsiteY18" fmla="*/ 330553 h 1170526"/>
                <a:gd name="connsiteX19" fmla="*/ 648586 w 1850065"/>
                <a:gd name="connsiteY19" fmla="*/ 309288 h 1170526"/>
                <a:gd name="connsiteX20" fmla="*/ 712381 w 1850065"/>
                <a:gd name="connsiteY20" fmla="*/ 288023 h 1170526"/>
                <a:gd name="connsiteX21" fmla="*/ 776177 w 1850065"/>
                <a:gd name="connsiteY21" fmla="*/ 266758 h 1170526"/>
                <a:gd name="connsiteX22" fmla="*/ 839972 w 1850065"/>
                <a:gd name="connsiteY22" fmla="*/ 234860 h 1170526"/>
                <a:gd name="connsiteX23" fmla="*/ 882502 w 1850065"/>
                <a:gd name="connsiteY23" fmla="*/ 213595 h 1170526"/>
                <a:gd name="connsiteX24" fmla="*/ 946298 w 1850065"/>
                <a:gd name="connsiteY24" fmla="*/ 192330 h 1170526"/>
                <a:gd name="connsiteX25" fmla="*/ 1073888 w 1850065"/>
                <a:gd name="connsiteY25" fmla="*/ 149800 h 1170526"/>
                <a:gd name="connsiteX26" fmla="*/ 1137684 w 1850065"/>
                <a:gd name="connsiteY26" fmla="*/ 128535 h 1170526"/>
                <a:gd name="connsiteX27" fmla="*/ 1180214 w 1850065"/>
                <a:gd name="connsiteY27" fmla="*/ 117902 h 1170526"/>
                <a:gd name="connsiteX28" fmla="*/ 1244009 w 1850065"/>
                <a:gd name="connsiteY28" fmla="*/ 96637 h 1170526"/>
                <a:gd name="connsiteX29" fmla="*/ 1318437 w 1850065"/>
                <a:gd name="connsiteY29" fmla="*/ 75372 h 1170526"/>
                <a:gd name="connsiteX30" fmla="*/ 1414130 w 1850065"/>
                <a:gd name="connsiteY30" fmla="*/ 54107 h 1170526"/>
                <a:gd name="connsiteX31" fmla="*/ 1446028 w 1850065"/>
                <a:gd name="connsiteY31" fmla="*/ 43474 h 1170526"/>
                <a:gd name="connsiteX32" fmla="*/ 1499191 w 1850065"/>
                <a:gd name="connsiteY32" fmla="*/ 32842 h 1170526"/>
                <a:gd name="connsiteX33" fmla="*/ 1531088 w 1850065"/>
                <a:gd name="connsiteY33" fmla="*/ 22209 h 1170526"/>
                <a:gd name="connsiteX34" fmla="*/ 1637414 w 1850065"/>
                <a:gd name="connsiteY34" fmla="*/ 11577 h 1170526"/>
                <a:gd name="connsiteX35" fmla="*/ 1722474 w 1850065"/>
                <a:gd name="connsiteY35" fmla="*/ 944 h 1170526"/>
                <a:gd name="connsiteX36" fmla="*/ 1850065 w 1850065"/>
                <a:gd name="connsiteY36" fmla="*/ 944 h 1170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850065" h="1170526">
                  <a:moveTo>
                    <a:pt x="0" y="1170526"/>
                  </a:moveTo>
                  <a:cubicBezTo>
                    <a:pt x="3544" y="1152805"/>
                    <a:pt x="6249" y="1134895"/>
                    <a:pt x="10632" y="1117363"/>
                  </a:cubicBezTo>
                  <a:cubicBezTo>
                    <a:pt x="13350" y="1106490"/>
                    <a:pt x="18745" y="1096386"/>
                    <a:pt x="21265" y="1085465"/>
                  </a:cubicBezTo>
                  <a:cubicBezTo>
                    <a:pt x="29392" y="1050247"/>
                    <a:pt x="36588" y="1014792"/>
                    <a:pt x="42530" y="979140"/>
                  </a:cubicBezTo>
                  <a:cubicBezTo>
                    <a:pt x="56849" y="893230"/>
                    <a:pt x="46345" y="935800"/>
                    <a:pt x="74428" y="851549"/>
                  </a:cubicBezTo>
                  <a:cubicBezTo>
                    <a:pt x="77972" y="840916"/>
                    <a:pt x="78843" y="828976"/>
                    <a:pt x="85060" y="819651"/>
                  </a:cubicBezTo>
                  <a:cubicBezTo>
                    <a:pt x="111886" y="779412"/>
                    <a:pt x="97289" y="796789"/>
                    <a:pt x="127591" y="766488"/>
                  </a:cubicBezTo>
                  <a:cubicBezTo>
                    <a:pt x="146305" y="710346"/>
                    <a:pt x="132007" y="743915"/>
                    <a:pt x="180753" y="670795"/>
                  </a:cubicBezTo>
                  <a:cubicBezTo>
                    <a:pt x="187841" y="660163"/>
                    <a:pt x="197977" y="651021"/>
                    <a:pt x="202018" y="638898"/>
                  </a:cubicBezTo>
                  <a:cubicBezTo>
                    <a:pt x="212547" y="607313"/>
                    <a:pt x="219275" y="568479"/>
                    <a:pt x="244549" y="543205"/>
                  </a:cubicBezTo>
                  <a:cubicBezTo>
                    <a:pt x="253585" y="534169"/>
                    <a:pt x="266744" y="530256"/>
                    <a:pt x="276446" y="521940"/>
                  </a:cubicBezTo>
                  <a:cubicBezTo>
                    <a:pt x="340661" y="466898"/>
                    <a:pt x="292265" y="488313"/>
                    <a:pt x="350874" y="468777"/>
                  </a:cubicBezTo>
                  <a:cubicBezTo>
                    <a:pt x="361507" y="461689"/>
                    <a:pt x="372793" y="455495"/>
                    <a:pt x="382772" y="447512"/>
                  </a:cubicBezTo>
                  <a:cubicBezTo>
                    <a:pt x="390600" y="441250"/>
                    <a:pt x="395441" y="431404"/>
                    <a:pt x="404037" y="426246"/>
                  </a:cubicBezTo>
                  <a:cubicBezTo>
                    <a:pt x="413648" y="420480"/>
                    <a:pt x="425302" y="419158"/>
                    <a:pt x="435935" y="415614"/>
                  </a:cubicBezTo>
                  <a:cubicBezTo>
                    <a:pt x="446567" y="408526"/>
                    <a:pt x="457854" y="402332"/>
                    <a:pt x="467832" y="394349"/>
                  </a:cubicBezTo>
                  <a:cubicBezTo>
                    <a:pt x="475660" y="388087"/>
                    <a:pt x="480132" y="377567"/>
                    <a:pt x="489098" y="373084"/>
                  </a:cubicBezTo>
                  <a:cubicBezTo>
                    <a:pt x="509147" y="363060"/>
                    <a:pt x="552893" y="351819"/>
                    <a:pt x="552893" y="351819"/>
                  </a:cubicBezTo>
                  <a:cubicBezTo>
                    <a:pt x="563526" y="344730"/>
                    <a:pt x="573113" y="335743"/>
                    <a:pt x="584791" y="330553"/>
                  </a:cubicBezTo>
                  <a:cubicBezTo>
                    <a:pt x="605274" y="321449"/>
                    <a:pt x="627321" y="316376"/>
                    <a:pt x="648586" y="309288"/>
                  </a:cubicBezTo>
                  <a:lnTo>
                    <a:pt x="712381" y="288023"/>
                  </a:lnTo>
                  <a:cubicBezTo>
                    <a:pt x="712386" y="288021"/>
                    <a:pt x="776173" y="266761"/>
                    <a:pt x="776177" y="266758"/>
                  </a:cubicBezTo>
                  <a:cubicBezTo>
                    <a:pt x="837473" y="225893"/>
                    <a:pt x="778345" y="261272"/>
                    <a:pt x="839972" y="234860"/>
                  </a:cubicBezTo>
                  <a:cubicBezTo>
                    <a:pt x="854540" y="228616"/>
                    <a:pt x="867786" y="219481"/>
                    <a:pt x="882502" y="213595"/>
                  </a:cubicBezTo>
                  <a:cubicBezTo>
                    <a:pt x="903314" y="205270"/>
                    <a:pt x="925033" y="199418"/>
                    <a:pt x="946298" y="192330"/>
                  </a:cubicBezTo>
                  <a:lnTo>
                    <a:pt x="1073888" y="149800"/>
                  </a:lnTo>
                  <a:lnTo>
                    <a:pt x="1137684" y="128535"/>
                  </a:lnTo>
                  <a:cubicBezTo>
                    <a:pt x="1151861" y="124991"/>
                    <a:pt x="1166217" y="122101"/>
                    <a:pt x="1180214" y="117902"/>
                  </a:cubicBezTo>
                  <a:cubicBezTo>
                    <a:pt x="1201684" y="111461"/>
                    <a:pt x="1222263" y="102073"/>
                    <a:pt x="1244009" y="96637"/>
                  </a:cubicBezTo>
                  <a:cubicBezTo>
                    <a:pt x="1376963" y="63400"/>
                    <a:pt x="1211662" y="105879"/>
                    <a:pt x="1318437" y="75372"/>
                  </a:cubicBezTo>
                  <a:cubicBezTo>
                    <a:pt x="1394831" y="53545"/>
                    <a:pt x="1326441" y="76030"/>
                    <a:pt x="1414130" y="54107"/>
                  </a:cubicBezTo>
                  <a:cubicBezTo>
                    <a:pt x="1425003" y="51389"/>
                    <a:pt x="1435155" y="46192"/>
                    <a:pt x="1446028" y="43474"/>
                  </a:cubicBezTo>
                  <a:cubicBezTo>
                    <a:pt x="1463560" y="39091"/>
                    <a:pt x="1481659" y="37225"/>
                    <a:pt x="1499191" y="32842"/>
                  </a:cubicBezTo>
                  <a:cubicBezTo>
                    <a:pt x="1510064" y="30124"/>
                    <a:pt x="1520011" y="23913"/>
                    <a:pt x="1531088" y="22209"/>
                  </a:cubicBezTo>
                  <a:cubicBezTo>
                    <a:pt x="1566293" y="16793"/>
                    <a:pt x="1602013" y="15510"/>
                    <a:pt x="1637414" y="11577"/>
                  </a:cubicBezTo>
                  <a:cubicBezTo>
                    <a:pt x="1665813" y="8422"/>
                    <a:pt x="1693936" y="2371"/>
                    <a:pt x="1722474" y="944"/>
                  </a:cubicBezTo>
                  <a:cubicBezTo>
                    <a:pt x="1764951" y="-1180"/>
                    <a:pt x="1807535" y="944"/>
                    <a:pt x="1850065" y="944"/>
                  </a:cubicBezTo>
                </a:path>
              </a:pathLst>
            </a:cu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0419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7BF8699C-AD61-49D5-9685-571F408D6ADF}"/>
              </a:ext>
            </a:extLst>
          </p:cNvPr>
          <p:cNvGrpSpPr/>
          <p:nvPr/>
        </p:nvGrpSpPr>
        <p:grpSpPr>
          <a:xfrm>
            <a:off x="1506709" y="386970"/>
            <a:ext cx="8740372" cy="5355267"/>
            <a:chOff x="1506709" y="386970"/>
            <a:chExt cx="8740372" cy="535526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4E02623-504A-4DCF-B9CA-A37950E119DB}"/>
                </a:ext>
              </a:extLst>
            </p:cNvPr>
            <p:cNvGrpSpPr/>
            <p:nvPr/>
          </p:nvGrpSpPr>
          <p:grpSpPr>
            <a:xfrm>
              <a:off x="5993649" y="386970"/>
              <a:ext cx="4253432" cy="5355267"/>
              <a:chOff x="4697749" y="482007"/>
              <a:chExt cx="4253432" cy="5355267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A84C2427-9BBE-47BA-90AF-09F3DCAC89BF}"/>
                  </a:ext>
                </a:extLst>
              </p:cNvPr>
              <p:cNvGrpSpPr/>
              <p:nvPr/>
            </p:nvGrpSpPr>
            <p:grpSpPr>
              <a:xfrm>
                <a:off x="6433512" y="482007"/>
                <a:ext cx="2517669" cy="2442471"/>
                <a:chOff x="4419601" y="609600"/>
                <a:chExt cx="469311" cy="436419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F78ADC47-61C5-4D62-922F-507C90550AC4}"/>
                    </a:ext>
                  </a:extLst>
                </p:cNvPr>
                <p:cNvSpPr/>
                <p:nvPr/>
              </p:nvSpPr>
              <p:spPr>
                <a:xfrm>
                  <a:off x="4419601" y="609600"/>
                  <a:ext cx="469311" cy="436419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52EF3AA0-0950-4182-82E0-5DBE200C7707}"/>
                    </a:ext>
                  </a:extLst>
                </p:cNvPr>
                <p:cNvSpPr/>
                <p:nvPr/>
              </p:nvSpPr>
              <p:spPr>
                <a:xfrm>
                  <a:off x="4495799" y="761999"/>
                  <a:ext cx="85864" cy="85725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A6CD5B24-D7B6-4ACA-BEB0-7EF256FC3B4E}"/>
                    </a:ext>
                  </a:extLst>
                </p:cNvPr>
                <p:cNvSpPr/>
                <p:nvPr/>
              </p:nvSpPr>
              <p:spPr>
                <a:xfrm>
                  <a:off x="4724399" y="761999"/>
                  <a:ext cx="85864" cy="8572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8A18607F-A1B5-453F-AA59-75D5CF4571F8}"/>
                  </a:ext>
                </a:extLst>
              </p:cNvPr>
              <p:cNvGrpSpPr/>
              <p:nvPr/>
            </p:nvGrpSpPr>
            <p:grpSpPr>
              <a:xfrm>
                <a:off x="4697749" y="3434860"/>
                <a:ext cx="4244231" cy="2402414"/>
                <a:chOff x="4697750" y="3434860"/>
                <a:chExt cx="2781572" cy="1547446"/>
              </a:xfrm>
            </p:grpSpPr>
            <p:sp>
              <p:nvSpPr>
                <p:cNvPr id="9" name="Octagon 8">
                  <a:extLst>
                    <a:ext uri="{FF2B5EF4-FFF2-40B4-BE49-F238E27FC236}">
                      <a16:creationId xmlns:a16="http://schemas.microsoft.com/office/drawing/2014/main" id="{F5F69D27-7771-42B1-8F88-5AD4618C6B04}"/>
                    </a:ext>
                  </a:extLst>
                </p:cNvPr>
                <p:cNvSpPr/>
                <p:nvPr/>
              </p:nvSpPr>
              <p:spPr>
                <a:xfrm>
                  <a:off x="5829299" y="3434860"/>
                  <a:ext cx="1650023" cy="1547446"/>
                </a:xfrm>
                <a:prstGeom prst="octagon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4397BB8B-CE76-4C1B-8F14-8B1759FE34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699591" y="4067908"/>
                  <a:ext cx="112970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7744830D-A9D3-469A-A02C-C997142698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697750" y="4358531"/>
                  <a:ext cx="112970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D9BEC368-BD79-40FB-9CD0-B1C498669ACA}"/>
                  </a:ext>
                </a:extLst>
              </p:cNvPr>
              <p:cNvGrpSpPr/>
              <p:nvPr/>
            </p:nvGrpSpPr>
            <p:grpSpPr>
              <a:xfrm>
                <a:off x="6882180" y="5215810"/>
                <a:ext cx="191384" cy="185528"/>
                <a:chOff x="4237073" y="979207"/>
                <a:chExt cx="558209" cy="541247"/>
              </a:xfrm>
            </p:grpSpPr>
            <p:sp>
              <p:nvSpPr>
                <p:cNvPr id="6" name="Octagon 5">
                  <a:extLst>
                    <a:ext uri="{FF2B5EF4-FFF2-40B4-BE49-F238E27FC236}">
                      <a16:creationId xmlns:a16="http://schemas.microsoft.com/office/drawing/2014/main" id="{803354D0-8405-4BCF-939C-8DAF2AC10ABA}"/>
                    </a:ext>
                  </a:extLst>
                </p:cNvPr>
                <p:cNvSpPr/>
                <p:nvPr/>
              </p:nvSpPr>
              <p:spPr>
                <a:xfrm>
                  <a:off x="4237073" y="979207"/>
                  <a:ext cx="558209" cy="541247"/>
                </a:xfrm>
                <a:prstGeom prst="octagon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2E3B81C5-D8CC-4F77-8CFA-A75155D43B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97573" y="1084521"/>
                  <a:ext cx="0" cy="34024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CDCCECA5-1EA1-4627-9BEC-75A48D9790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338082" y="1247554"/>
                  <a:ext cx="327768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F1DDA77-E566-42A6-AE73-C3CD10BFC280}"/>
                </a:ext>
              </a:extLst>
            </p:cNvPr>
            <p:cNvGrpSpPr/>
            <p:nvPr/>
          </p:nvGrpSpPr>
          <p:grpSpPr>
            <a:xfrm>
              <a:off x="1506709" y="3828624"/>
              <a:ext cx="4486940" cy="1584251"/>
              <a:chOff x="4901609" y="2636874"/>
              <a:chExt cx="4486940" cy="1584251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FC54D725-BE59-4928-9276-93914103C1F2}"/>
                  </a:ext>
                </a:extLst>
              </p:cNvPr>
              <p:cNvSpPr/>
              <p:nvPr/>
            </p:nvSpPr>
            <p:spPr>
              <a:xfrm>
                <a:off x="6432698" y="2636874"/>
                <a:ext cx="2955851" cy="158425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BDCA3939-78AB-44C6-BE6F-FA4887927886}"/>
                  </a:ext>
                </a:extLst>
              </p:cNvPr>
              <p:cNvCxnSpPr/>
              <p:nvPr/>
            </p:nvCxnSpPr>
            <p:spPr>
              <a:xfrm flipH="1">
                <a:off x="4901609" y="3157872"/>
                <a:ext cx="153108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918FEA9-BC53-4F1E-9C8F-1389E54F3CC2}"/>
                  </a:ext>
                </a:extLst>
              </p:cNvPr>
              <p:cNvCxnSpPr/>
              <p:nvPr/>
            </p:nvCxnSpPr>
            <p:spPr>
              <a:xfrm flipH="1">
                <a:off x="4901609" y="3618618"/>
                <a:ext cx="153108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D226C31-F3D9-4607-B2C8-11F9F08059E5}"/>
                </a:ext>
              </a:extLst>
            </p:cNvPr>
            <p:cNvGrpSpPr/>
            <p:nvPr/>
          </p:nvGrpSpPr>
          <p:grpSpPr>
            <a:xfrm>
              <a:off x="5578788" y="5035958"/>
              <a:ext cx="191384" cy="185528"/>
              <a:chOff x="4237073" y="979207"/>
              <a:chExt cx="558209" cy="541247"/>
            </a:xfrm>
          </p:grpSpPr>
          <p:sp>
            <p:nvSpPr>
              <p:cNvPr id="18" name="Octagon 17">
                <a:extLst>
                  <a:ext uri="{FF2B5EF4-FFF2-40B4-BE49-F238E27FC236}">
                    <a16:creationId xmlns:a16="http://schemas.microsoft.com/office/drawing/2014/main" id="{5232F6E5-6B5C-4790-852C-FBB45A58923A}"/>
                  </a:ext>
                </a:extLst>
              </p:cNvPr>
              <p:cNvSpPr/>
              <p:nvPr/>
            </p:nvSpPr>
            <p:spPr>
              <a:xfrm>
                <a:off x="4237073" y="979207"/>
                <a:ext cx="558209" cy="541247"/>
              </a:xfrm>
              <a:prstGeom prst="octagon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09359C6-14DB-4DCE-A0D2-3E3718716F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7573" y="1084521"/>
                <a:ext cx="0" cy="34024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336C5AB7-ED64-4EEB-B565-C7B56993A6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38082" y="1247554"/>
                <a:ext cx="32776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FD24D81-29D5-4263-B91A-39DEA61B80C1}"/>
                </a:ext>
              </a:extLst>
            </p:cNvPr>
            <p:cNvGrpSpPr/>
            <p:nvPr/>
          </p:nvGrpSpPr>
          <p:grpSpPr>
            <a:xfrm>
              <a:off x="3654065" y="622000"/>
              <a:ext cx="1772064" cy="2380194"/>
              <a:chOff x="3654065" y="622000"/>
              <a:chExt cx="1772064" cy="2380194"/>
            </a:xfrm>
          </p:grpSpPr>
          <p:grpSp>
            <p:nvGrpSpPr>
              <p:cNvPr id="53" name="Group 159">
                <a:extLst>
                  <a:ext uri="{FF2B5EF4-FFF2-40B4-BE49-F238E27FC236}">
                    <a16:creationId xmlns:a16="http://schemas.microsoft.com/office/drawing/2014/main" id="{6EA62EBA-EE18-46E2-BD01-BA9A8AF99F7D}"/>
                  </a:ext>
                </a:extLst>
              </p:cNvPr>
              <p:cNvGrpSpPr/>
              <p:nvPr/>
            </p:nvGrpSpPr>
            <p:grpSpPr>
              <a:xfrm rot="21357450">
                <a:off x="3654065" y="622000"/>
                <a:ext cx="1772064" cy="2380194"/>
                <a:chOff x="3678013" y="2773444"/>
                <a:chExt cx="435066" cy="643688"/>
              </a:xfrm>
            </p:grpSpPr>
            <p:sp>
              <p:nvSpPr>
                <p:cNvPr id="55" name="Arc 54">
                  <a:extLst>
                    <a:ext uri="{FF2B5EF4-FFF2-40B4-BE49-F238E27FC236}">
                      <a16:creationId xmlns:a16="http://schemas.microsoft.com/office/drawing/2014/main" id="{AFC34D65-9840-46C7-B770-BCC2B66D4E62}"/>
                    </a:ext>
                  </a:extLst>
                </p:cNvPr>
                <p:cNvSpPr/>
                <p:nvPr/>
              </p:nvSpPr>
              <p:spPr>
                <a:xfrm rot="9706765">
                  <a:off x="3707355" y="2883644"/>
                  <a:ext cx="405724" cy="383319"/>
                </a:xfrm>
                <a:prstGeom prst="arc">
                  <a:avLst>
                    <a:gd name="adj1" fmla="val 16990575"/>
                    <a:gd name="adj2" fmla="val 3701571"/>
                  </a:avLst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0AA22C78-6B54-4D1C-B9A2-E97AF06D43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42550">
                  <a:off x="3678013" y="2773444"/>
                  <a:ext cx="350564" cy="6436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0170A749-C657-48BB-B50A-EBE6416F76A6}"/>
                    </a:ext>
                  </a:extLst>
                </p:cNvPr>
                <p:cNvSpPr/>
                <p:nvPr/>
              </p:nvSpPr>
              <p:spPr>
                <a:xfrm flipH="1" flipV="1">
                  <a:off x="3828128" y="3265344"/>
                  <a:ext cx="51517" cy="5143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Parallelogram 58">
                  <a:extLst>
                    <a:ext uri="{FF2B5EF4-FFF2-40B4-BE49-F238E27FC236}">
                      <a16:creationId xmlns:a16="http://schemas.microsoft.com/office/drawing/2014/main" id="{576D4BA2-1FF9-4444-B662-4240566BA6F9}"/>
                    </a:ext>
                  </a:extLst>
                </p:cNvPr>
                <p:cNvSpPr/>
                <p:nvPr/>
              </p:nvSpPr>
              <p:spPr>
                <a:xfrm rot="19169352">
                  <a:off x="3824515" y="3007679"/>
                  <a:ext cx="130371" cy="60727"/>
                </a:xfrm>
                <a:prstGeom prst="parallelogram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E6E818B7-21A0-4B81-9C66-827266BFF571}"/>
                  </a:ext>
                </a:extLst>
              </p:cNvPr>
              <p:cNvSpPr/>
              <p:nvPr/>
            </p:nvSpPr>
            <p:spPr>
              <a:xfrm>
                <a:off x="4776976" y="2767367"/>
                <a:ext cx="186218" cy="169057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14740A2D-6465-4F04-8E2E-86973F5128A2}"/>
                  </a:ext>
                </a:extLst>
              </p:cNvPr>
              <p:cNvSpPr/>
              <p:nvPr/>
            </p:nvSpPr>
            <p:spPr>
              <a:xfrm rot="21357450" flipH="1" flipV="1">
                <a:off x="3673327" y="1314319"/>
                <a:ext cx="209833" cy="19019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6906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5B94C38-FCF5-4B4A-8210-300CD1C680EB}"/>
              </a:ext>
            </a:extLst>
          </p:cNvPr>
          <p:cNvGrpSpPr/>
          <p:nvPr/>
        </p:nvGrpSpPr>
        <p:grpSpPr>
          <a:xfrm>
            <a:off x="1506709" y="386970"/>
            <a:ext cx="8740372" cy="5355267"/>
            <a:chOff x="1506709" y="386970"/>
            <a:chExt cx="8740372" cy="535526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7D06951-3B6D-4A8D-A5FF-CCB8B776FF4E}"/>
                </a:ext>
              </a:extLst>
            </p:cNvPr>
            <p:cNvGrpSpPr/>
            <p:nvPr/>
          </p:nvGrpSpPr>
          <p:grpSpPr>
            <a:xfrm>
              <a:off x="5993649" y="386970"/>
              <a:ext cx="4253432" cy="5355267"/>
              <a:chOff x="4697749" y="482007"/>
              <a:chExt cx="4253432" cy="5355267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2F4FC5BA-4B92-46F7-BC65-DF49BD9E372B}"/>
                  </a:ext>
                </a:extLst>
              </p:cNvPr>
              <p:cNvGrpSpPr/>
              <p:nvPr/>
            </p:nvGrpSpPr>
            <p:grpSpPr>
              <a:xfrm>
                <a:off x="6433512" y="482007"/>
                <a:ext cx="2517669" cy="2442471"/>
                <a:chOff x="4419601" y="609600"/>
                <a:chExt cx="469311" cy="436419"/>
              </a:xfrm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856AB6DA-2124-4963-8C2B-59B007411B33}"/>
                    </a:ext>
                  </a:extLst>
                </p:cNvPr>
                <p:cNvSpPr/>
                <p:nvPr/>
              </p:nvSpPr>
              <p:spPr>
                <a:xfrm>
                  <a:off x="4419601" y="609600"/>
                  <a:ext cx="469311" cy="436419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8D09B5E9-7CB6-4FB6-8C1D-FC8CDD0719B5}"/>
                    </a:ext>
                  </a:extLst>
                </p:cNvPr>
                <p:cNvSpPr/>
                <p:nvPr/>
              </p:nvSpPr>
              <p:spPr>
                <a:xfrm>
                  <a:off x="4495799" y="761999"/>
                  <a:ext cx="85864" cy="85725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C8E23AA0-7B7A-4B0C-84AF-5400CD9783AC}"/>
                    </a:ext>
                  </a:extLst>
                </p:cNvPr>
                <p:cNvSpPr/>
                <p:nvPr/>
              </p:nvSpPr>
              <p:spPr>
                <a:xfrm>
                  <a:off x="4724399" y="761999"/>
                  <a:ext cx="85864" cy="8572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EC537B01-F994-45F1-8C47-FB3F67E46EDF}"/>
                  </a:ext>
                </a:extLst>
              </p:cNvPr>
              <p:cNvGrpSpPr/>
              <p:nvPr/>
            </p:nvGrpSpPr>
            <p:grpSpPr>
              <a:xfrm>
                <a:off x="4697749" y="3434860"/>
                <a:ext cx="4244231" cy="2402414"/>
                <a:chOff x="4697750" y="3434860"/>
                <a:chExt cx="2781572" cy="1547446"/>
              </a:xfrm>
            </p:grpSpPr>
            <p:sp>
              <p:nvSpPr>
                <p:cNvPr id="26" name="Octagon 25">
                  <a:extLst>
                    <a:ext uri="{FF2B5EF4-FFF2-40B4-BE49-F238E27FC236}">
                      <a16:creationId xmlns:a16="http://schemas.microsoft.com/office/drawing/2014/main" id="{BFCE9670-95C2-4004-8F85-6E11CC2636B8}"/>
                    </a:ext>
                  </a:extLst>
                </p:cNvPr>
                <p:cNvSpPr/>
                <p:nvPr/>
              </p:nvSpPr>
              <p:spPr>
                <a:xfrm>
                  <a:off x="5829299" y="3434860"/>
                  <a:ext cx="1650023" cy="1547446"/>
                </a:xfrm>
                <a:prstGeom prst="octagon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A413AB49-0808-45B6-AAC1-B572DBB9FB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699591" y="4067908"/>
                  <a:ext cx="112970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76A0AD71-ED94-455F-B7ED-6C5F3C655E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697750" y="4358531"/>
                  <a:ext cx="112970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1D3F3B75-A22C-4E40-A8AA-AE2B2ECF9159}"/>
                  </a:ext>
                </a:extLst>
              </p:cNvPr>
              <p:cNvGrpSpPr/>
              <p:nvPr/>
            </p:nvGrpSpPr>
            <p:grpSpPr>
              <a:xfrm>
                <a:off x="6882180" y="5215810"/>
                <a:ext cx="191384" cy="185528"/>
                <a:chOff x="4237073" y="979207"/>
                <a:chExt cx="558209" cy="541247"/>
              </a:xfrm>
            </p:grpSpPr>
            <p:sp>
              <p:nvSpPr>
                <p:cNvPr id="23" name="Octagon 22">
                  <a:extLst>
                    <a:ext uri="{FF2B5EF4-FFF2-40B4-BE49-F238E27FC236}">
                      <a16:creationId xmlns:a16="http://schemas.microsoft.com/office/drawing/2014/main" id="{B8DA4CD4-FCA3-405C-BFB1-E8EB29388A3B}"/>
                    </a:ext>
                  </a:extLst>
                </p:cNvPr>
                <p:cNvSpPr/>
                <p:nvPr/>
              </p:nvSpPr>
              <p:spPr>
                <a:xfrm>
                  <a:off x="4237073" y="979207"/>
                  <a:ext cx="558209" cy="541247"/>
                </a:xfrm>
                <a:prstGeom prst="octagon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97272E6A-BDAC-4795-AB22-E5961FD738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97573" y="1084521"/>
                  <a:ext cx="0" cy="34024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E9041793-4704-415B-9952-7DF43E77B6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338082" y="1247554"/>
                  <a:ext cx="327768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EE49046-B212-4E77-BBF0-5DA61568CBB1}"/>
                </a:ext>
              </a:extLst>
            </p:cNvPr>
            <p:cNvGrpSpPr/>
            <p:nvPr/>
          </p:nvGrpSpPr>
          <p:grpSpPr>
            <a:xfrm>
              <a:off x="1506709" y="622000"/>
              <a:ext cx="4486940" cy="4790875"/>
              <a:chOff x="1506709" y="622000"/>
              <a:chExt cx="4486940" cy="4790875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7BBE2BFD-B89D-4D7F-A758-1EB8E38207FB}"/>
                  </a:ext>
                </a:extLst>
              </p:cNvPr>
              <p:cNvGrpSpPr/>
              <p:nvPr/>
            </p:nvGrpSpPr>
            <p:grpSpPr>
              <a:xfrm>
                <a:off x="1506709" y="3828624"/>
                <a:ext cx="4486940" cy="1584251"/>
                <a:chOff x="4901609" y="2636874"/>
                <a:chExt cx="4486940" cy="1584251"/>
              </a:xfrm>
            </p:grpSpPr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164E9242-174F-498C-9746-EC32CBA9A734}"/>
                    </a:ext>
                  </a:extLst>
                </p:cNvPr>
                <p:cNvSpPr/>
                <p:nvPr/>
              </p:nvSpPr>
              <p:spPr>
                <a:xfrm>
                  <a:off x="6432698" y="2636874"/>
                  <a:ext cx="2955851" cy="1584251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A2A5DCF4-39D6-45FC-B3B6-6AB0CF6A72A0}"/>
                    </a:ext>
                  </a:extLst>
                </p:cNvPr>
                <p:cNvCxnSpPr/>
                <p:nvPr/>
              </p:nvCxnSpPr>
              <p:spPr>
                <a:xfrm flipH="1">
                  <a:off x="4901609" y="3157872"/>
                  <a:ext cx="153108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3B0D56C9-F7CF-4476-9E71-662277A2982D}"/>
                    </a:ext>
                  </a:extLst>
                </p:cNvPr>
                <p:cNvCxnSpPr/>
                <p:nvPr/>
              </p:nvCxnSpPr>
              <p:spPr>
                <a:xfrm flipH="1">
                  <a:off x="4901609" y="3618618"/>
                  <a:ext cx="153108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C7CB4A80-DA52-42B5-B88E-76E0244BF32C}"/>
                  </a:ext>
                </a:extLst>
              </p:cNvPr>
              <p:cNvGrpSpPr/>
              <p:nvPr/>
            </p:nvGrpSpPr>
            <p:grpSpPr>
              <a:xfrm>
                <a:off x="5578788" y="5035958"/>
                <a:ext cx="191384" cy="185528"/>
                <a:chOff x="4237073" y="979207"/>
                <a:chExt cx="558209" cy="541247"/>
              </a:xfrm>
            </p:grpSpPr>
            <p:sp>
              <p:nvSpPr>
                <p:cNvPr id="14" name="Octagon 13">
                  <a:extLst>
                    <a:ext uri="{FF2B5EF4-FFF2-40B4-BE49-F238E27FC236}">
                      <a16:creationId xmlns:a16="http://schemas.microsoft.com/office/drawing/2014/main" id="{ABB431B1-5105-448F-8224-A41B465BFCA8}"/>
                    </a:ext>
                  </a:extLst>
                </p:cNvPr>
                <p:cNvSpPr/>
                <p:nvPr/>
              </p:nvSpPr>
              <p:spPr>
                <a:xfrm>
                  <a:off x="4237073" y="979207"/>
                  <a:ext cx="558209" cy="541247"/>
                </a:xfrm>
                <a:prstGeom prst="octagon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1D81AC54-1F40-4CD7-81D8-6FEFC1EB98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97573" y="1084521"/>
                  <a:ext cx="0" cy="34024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C1344B86-2A43-457D-BFAE-F7C35F3E84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338082" y="1247554"/>
                  <a:ext cx="327768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Group 159">
                <a:extLst>
                  <a:ext uri="{FF2B5EF4-FFF2-40B4-BE49-F238E27FC236}">
                    <a16:creationId xmlns:a16="http://schemas.microsoft.com/office/drawing/2014/main" id="{F17476FD-4528-4C98-9CF2-EB4EB93D4F99}"/>
                  </a:ext>
                </a:extLst>
              </p:cNvPr>
              <p:cNvGrpSpPr/>
              <p:nvPr/>
            </p:nvGrpSpPr>
            <p:grpSpPr>
              <a:xfrm rot="21357450">
                <a:off x="3654065" y="622000"/>
                <a:ext cx="1772064" cy="2380194"/>
                <a:chOff x="3678013" y="2773444"/>
                <a:chExt cx="435066" cy="643688"/>
              </a:xfrm>
            </p:grpSpPr>
            <p:sp>
              <p:nvSpPr>
                <p:cNvPr id="10" name="Arc 9">
                  <a:extLst>
                    <a:ext uri="{FF2B5EF4-FFF2-40B4-BE49-F238E27FC236}">
                      <a16:creationId xmlns:a16="http://schemas.microsoft.com/office/drawing/2014/main" id="{4B38FF23-9054-4FAC-BB70-03C06D084994}"/>
                    </a:ext>
                  </a:extLst>
                </p:cNvPr>
                <p:cNvSpPr/>
                <p:nvPr/>
              </p:nvSpPr>
              <p:spPr>
                <a:xfrm rot="9706765">
                  <a:off x="3707355" y="2883644"/>
                  <a:ext cx="405724" cy="383319"/>
                </a:xfrm>
                <a:prstGeom prst="arc">
                  <a:avLst>
                    <a:gd name="adj1" fmla="val 16990575"/>
                    <a:gd name="adj2" fmla="val 3701571"/>
                  </a:avLst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DD126CE1-103A-4B94-A100-7030BA7CB8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42550">
                  <a:off x="3678013" y="2773444"/>
                  <a:ext cx="350564" cy="6436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051DA0C2-EB4F-46FA-BD6E-E8274950ECFE}"/>
                    </a:ext>
                  </a:extLst>
                </p:cNvPr>
                <p:cNvSpPr/>
                <p:nvPr/>
              </p:nvSpPr>
              <p:spPr>
                <a:xfrm flipH="1" flipV="1">
                  <a:off x="3828128" y="3265344"/>
                  <a:ext cx="51517" cy="5143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Parallelogram 12">
                  <a:extLst>
                    <a:ext uri="{FF2B5EF4-FFF2-40B4-BE49-F238E27FC236}">
                      <a16:creationId xmlns:a16="http://schemas.microsoft.com/office/drawing/2014/main" id="{CDB10A54-5363-4659-A253-99AF1CAD4912}"/>
                    </a:ext>
                  </a:extLst>
                </p:cNvPr>
                <p:cNvSpPr/>
                <p:nvPr/>
              </p:nvSpPr>
              <p:spPr>
                <a:xfrm rot="19169352">
                  <a:off x="3824515" y="3007679"/>
                  <a:ext cx="130371" cy="60727"/>
                </a:xfrm>
                <a:prstGeom prst="parallelogram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E52F264-9191-490C-BF44-11957FE80366}"/>
                  </a:ext>
                </a:extLst>
              </p:cNvPr>
              <p:cNvSpPr/>
              <p:nvPr/>
            </p:nvSpPr>
            <p:spPr>
              <a:xfrm>
                <a:off x="4776976" y="2767367"/>
                <a:ext cx="186218" cy="169057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F709106C-52D3-4709-95BE-3C260AE2321F}"/>
                  </a:ext>
                </a:extLst>
              </p:cNvPr>
              <p:cNvSpPr/>
              <p:nvPr/>
            </p:nvSpPr>
            <p:spPr>
              <a:xfrm rot="21357450" flipH="1" flipV="1">
                <a:off x="3673327" y="1314319"/>
                <a:ext cx="209833" cy="19019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8D95AAB-29AA-40CE-9B45-B7C19067F722}"/>
              </a:ext>
            </a:extLst>
          </p:cNvPr>
          <p:cNvSpPr/>
          <p:nvPr/>
        </p:nvSpPr>
        <p:spPr>
          <a:xfrm>
            <a:off x="2998381" y="1413776"/>
            <a:ext cx="691117" cy="3009368"/>
          </a:xfrm>
          <a:custGeom>
            <a:avLst/>
            <a:gdLst>
              <a:gd name="connsiteX0" fmla="*/ 31898 w 691117"/>
              <a:gd name="connsiteY0" fmla="*/ 3009368 h 3009368"/>
              <a:gd name="connsiteX1" fmla="*/ 223284 w 691117"/>
              <a:gd name="connsiteY1" fmla="*/ 2988103 h 3009368"/>
              <a:gd name="connsiteX2" fmla="*/ 329610 w 691117"/>
              <a:gd name="connsiteY2" fmla="*/ 2966838 h 3009368"/>
              <a:gd name="connsiteX3" fmla="*/ 393405 w 691117"/>
              <a:gd name="connsiteY3" fmla="*/ 2945573 h 3009368"/>
              <a:gd name="connsiteX4" fmla="*/ 414670 w 691117"/>
              <a:gd name="connsiteY4" fmla="*/ 2913675 h 3009368"/>
              <a:gd name="connsiteX5" fmla="*/ 446568 w 691117"/>
              <a:gd name="connsiteY5" fmla="*/ 2881777 h 3009368"/>
              <a:gd name="connsiteX6" fmla="*/ 457200 w 691117"/>
              <a:gd name="connsiteY6" fmla="*/ 2849880 h 3009368"/>
              <a:gd name="connsiteX7" fmla="*/ 478466 w 691117"/>
              <a:gd name="connsiteY7" fmla="*/ 2817982 h 3009368"/>
              <a:gd name="connsiteX8" fmla="*/ 478466 w 691117"/>
              <a:gd name="connsiteY8" fmla="*/ 2403312 h 3009368"/>
              <a:gd name="connsiteX9" fmla="*/ 467833 w 691117"/>
              <a:gd name="connsiteY9" fmla="*/ 2360782 h 3009368"/>
              <a:gd name="connsiteX10" fmla="*/ 446568 w 691117"/>
              <a:gd name="connsiteY10" fmla="*/ 2328884 h 3009368"/>
              <a:gd name="connsiteX11" fmla="*/ 414670 w 691117"/>
              <a:gd name="connsiteY11" fmla="*/ 2254457 h 3009368"/>
              <a:gd name="connsiteX12" fmla="*/ 393405 w 691117"/>
              <a:gd name="connsiteY12" fmla="*/ 2233191 h 3009368"/>
              <a:gd name="connsiteX13" fmla="*/ 361507 w 691117"/>
              <a:gd name="connsiteY13" fmla="*/ 2169396 h 3009368"/>
              <a:gd name="connsiteX14" fmla="*/ 318977 w 691117"/>
              <a:gd name="connsiteY14" fmla="*/ 2084336 h 3009368"/>
              <a:gd name="connsiteX15" fmla="*/ 297712 w 691117"/>
              <a:gd name="connsiteY15" fmla="*/ 2041805 h 3009368"/>
              <a:gd name="connsiteX16" fmla="*/ 244549 w 691117"/>
              <a:gd name="connsiteY16" fmla="*/ 1967377 h 3009368"/>
              <a:gd name="connsiteX17" fmla="*/ 233917 w 691117"/>
              <a:gd name="connsiteY17" fmla="*/ 1914215 h 3009368"/>
              <a:gd name="connsiteX18" fmla="*/ 212652 w 691117"/>
              <a:gd name="connsiteY18" fmla="*/ 1882317 h 3009368"/>
              <a:gd name="connsiteX19" fmla="*/ 191386 w 691117"/>
              <a:gd name="connsiteY19" fmla="*/ 1797257 h 3009368"/>
              <a:gd name="connsiteX20" fmla="*/ 180754 w 691117"/>
              <a:gd name="connsiteY20" fmla="*/ 1754726 h 3009368"/>
              <a:gd name="connsiteX21" fmla="*/ 138224 w 691117"/>
              <a:gd name="connsiteY21" fmla="*/ 1680298 h 3009368"/>
              <a:gd name="connsiteX22" fmla="*/ 127591 w 691117"/>
              <a:gd name="connsiteY22" fmla="*/ 1637768 h 3009368"/>
              <a:gd name="connsiteX23" fmla="*/ 85061 w 691117"/>
              <a:gd name="connsiteY23" fmla="*/ 1542075 h 3009368"/>
              <a:gd name="connsiteX24" fmla="*/ 63796 w 691117"/>
              <a:gd name="connsiteY24" fmla="*/ 1467647 h 3009368"/>
              <a:gd name="connsiteX25" fmla="*/ 42531 w 691117"/>
              <a:gd name="connsiteY25" fmla="*/ 1435750 h 3009368"/>
              <a:gd name="connsiteX26" fmla="*/ 31898 w 691117"/>
              <a:gd name="connsiteY26" fmla="*/ 1361322 h 3009368"/>
              <a:gd name="connsiteX27" fmla="*/ 10633 w 691117"/>
              <a:gd name="connsiteY27" fmla="*/ 1308159 h 3009368"/>
              <a:gd name="connsiteX28" fmla="*/ 0 w 691117"/>
              <a:gd name="connsiteY28" fmla="*/ 1169936 h 3009368"/>
              <a:gd name="connsiteX29" fmla="*/ 10633 w 691117"/>
              <a:gd name="connsiteY29" fmla="*/ 617043 h 3009368"/>
              <a:gd name="connsiteX30" fmla="*/ 21266 w 691117"/>
              <a:gd name="connsiteY30" fmla="*/ 574512 h 3009368"/>
              <a:gd name="connsiteX31" fmla="*/ 31898 w 691117"/>
              <a:gd name="connsiteY31" fmla="*/ 510717 h 3009368"/>
              <a:gd name="connsiteX32" fmla="*/ 53163 w 691117"/>
              <a:gd name="connsiteY32" fmla="*/ 446922 h 3009368"/>
              <a:gd name="connsiteX33" fmla="*/ 63796 w 691117"/>
              <a:gd name="connsiteY33" fmla="*/ 415024 h 3009368"/>
              <a:gd name="connsiteX34" fmla="*/ 74428 w 691117"/>
              <a:gd name="connsiteY34" fmla="*/ 372494 h 3009368"/>
              <a:gd name="connsiteX35" fmla="*/ 95693 w 691117"/>
              <a:gd name="connsiteY35" fmla="*/ 308698 h 3009368"/>
              <a:gd name="connsiteX36" fmla="*/ 106326 w 691117"/>
              <a:gd name="connsiteY36" fmla="*/ 276801 h 3009368"/>
              <a:gd name="connsiteX37" fmla="*/ 148856 w 691117"/>
              <a:gd name="connsiteY37" fmla="*/ 213005 h 3009368"/>
              <a:gd name="connsiteX38" fmla="*/ 170121 w 691117"/>
              <a:gd name="connsiteY38" fmla="*/ 181108 h 3009368"/>
              <a:gd name="connsiteX39" fmla="*/ 202019 w 691117"/>
              <a:gd name="connsiteY39" fmla="*/ 159843 h 3009368"/>
              <a:gd name="connsiteX40" fmla="*/ 287079 w 691117"/>
              <a:gd name="connsiteY40" fmla="*/ 96047 h 3009368"/>
              <a:gd name="connsiteX41" fmla="*/ 393405 w 691117"/>
              <a:gd name="connsiteY41" fmla="*/ 64150 h 3009368"/>
              <a:gd name="connsiteX42" fmla="*/ 425303 w 691117"/>
              <a:gd name="connsiteY42" fmla="*/ 42884 h 3009368"/>
              <a:gd name="connsiteX43" fmla="*/ 467833 w 691117"/>
              <a:gd name="connsiteY43" fmla="*/ 32252 h 3009368"/>
              <a:gd name="connsiteX44" fmla="*/ 627321 w 691117"/>
              <a:gd name="connsiteY44" fmla="*/ 10987 h 3009368"/>
              <a:gd name="connsiteX45" fmla="*/ 691117 w 691117"/>
              <a:gd name="connsiteY45" fmla="*/ 354 h 300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91117" h="3009368">
                <a:moveTo>
                  <a:pt x="31898" y="3009368"/>
                </a:moveTo>
                <a:cubicBezTo>
                  <a:pt x="72871" y="3005271"/>
                  <a:pt x="178117" y="2995631"/>
                  <a:pt x="223284" y="2988103"/>
                </a:cubicBezTo>
                <a:cubicBezTo>
                  <a:pt x="258936" y="2982161"/>
                  <a:pt x="295321" y="2978268"/>
                  <a:pt x="329610" y="2966838"/>
                </a:cubicBezTo>
                <a:lnTo>
                  <a:pt x="393405" y="2945573"/>
                </a:lnTo>
                <a:cubicBezTo>
                  <a:pt x="400493" y="2934940"/>
                  <a:pt x="406489" y="2923492"/>
                  <a:pt x="414670" y="2913675"/>
                </a:cubicBezTo>
                <a:cubicBezTo>
                  <a:pt x="424296" y="2902123"/>
                  <a:pt x="438227" y="2894288"/>
                  <a:pt x="446568" y="2881777"/>
                </a:cubicBezTo>
                <a:cubicBezTo>
                  <a:pt x="452785" y="2872452"/>
                  <a:pt x="452188" y="2859904"/>
                  <a:pt x="457200" y="2849880"/>
                </a:cubicBezTo>
                <a:cubicBezTo>
                  <a:pt x="462915" y="2838450"/>
                  <a:pt x="471377" y="2828615"/>
                  <a:pt x="478466" y="2817982"/>
                </a:cubicBezTo>
                <a:cubicBezTo>
                  <a:pt x="497393" y="2628702"/>
                  <a:pt x="495920" y="2691306"/>
                  <a:pt x="478466" y="2403312"/>
                </a:cubicBezTo>
                <a:cubicBezTo>
                  <a:pt x="477582" y="2388726"/>
                  <a:pt x="473589" y="2374213"/>
                  <a:pt x="467833" y="2360782"/>
                </a:cubicBezTo>
                <a:cubicBezTo>
                  <a:pt x="462799" y="2349036"/>
                  <a:pt x="452283" y="2340314"/>
                  <a:pt x="446568" y="2328884"/>
                </a:cubicBezTo>
                <a:cubicBezTo>
                  <a:pt x="418215" y="2272178"/>
                  <a:pt x="458919" y="2320831"/>
                  <a:pt x="414670" y="2254457"/>
                </a:cubicBezTo>
                <a:cubicBezTo>
                  <a:pt x="409109" y="2246116"/>
                  <a:pt x="400493" y="2240280"/>
                  <a:pt x="393405" y="2233191"/>
                </a:cubicBezTo>
                <a:cubicBezTo>
                  <a:pt x="371843" y="2168510"/>
                  <a:pt x="396842" y="2234176"/>
                  <a:pt x="361507" y="2169396"/>
                </a:cubicBezTo>
                <a:cubicBezTo>
                  <a:pt x="346327" y="2141567"/>
                  <a:pt x="333154" y="2112689"/>
                  <a:pt x="318977" y="2084336"/>
                </a:cubicBezTo>
                <a:cubicBezTo>
                  <a:pt x="311889" y="2070159"/>
                  <a:pt x="306504" y="2054993"/>
                  <a:pt x="297712" y="2041805"/>
                </a:cubicBezTo>
                <a:cubicBezTo>
                  <a:pt x="266617" y="1995163"/>
                  <a:pt x="284114" y="2020131"/>
                  <a:pt x="244549" y="1967377"/>
                </a:cubicBezTo>
                <a:cubicBezTo>
                  <a:pt x="241005" y="1949656"/>
                  <a:pt x="240262" y="1931136"/>
                  <a:pt x="233917" y="1914215"/>
                </a:cubicBezTo>
                <a:cubicBezTo>
                  <a:pt x="229430" y="1902250"/>
                  <a:pt x="217019" y="1894326"/>
                  <a:pt x="212652" y="1882317"/>
                </a:cubicBezTo>
                <a:cubicBezTo>
                  <a:pt x="202664" y="1854851"/>
                  <a:pt x="198474" y="1825610"/>
                  <a:pt x="191386" y="1797257"/>
                </a:cubicBezTo>
                <a:cubicBezTo>
                  <a:pt x="187842" y="1783080"/>
                  <a:pt x="188860" y="1766885"/>
                  <a:pt x="180754" y="1754726"/>
                </a:cubicBezTo>
                <a:cubicBezTo>
                  <a:pt x="163125" y="1728282"/>
                  <a:pt x="149788" y="1711136"/>
                  <a:pt x="138224" y="1680298"/>
                </a:cubicBezTo>
                <a:cubicBezTo>
                  <a:pt x="133093" y="1666615"/>
                  <a:pt x="132212" y="1651631"/>
                  <a:pt x="127591" y="1637768"/>
                </a:cubicBezTo>
                <a:cubicBezTo>
                  <a:pt x="69398" y="1463191"/>
                  <a:pt x="140640" y="1690283"/>
                  <a:pt x="85061" y="1542075"/>
                </a:cubicBezTo>
                <a:cubicBezTo>
                  <a:pt x="74845" y="1514834"/>
                  <a:pt x="76644" y="1493343"/>
                  <a:pt x="63796" y="1467647"/>
                </a:cubicBezTo>
                <a:cubicBezTo>
                  <a:pt x="58081" y="1456217"/>
                  <a:pt x="49619" y="1446382"/>
                  <a:pt x="42531" y="1435750"/>
                </a:cubicBezTo>
                <a:cubicBezTo>
                  <a:pt x="38987" y="1410941"/>
                  <a:pt x="37976" y="1385635"/>
                  <a:pt x="31898" y="1361322"/>
                </a:cubicBezTo>
                <a:cubicBezTo>
                  <a:pt x="27269" y="1342806"/>
                  <a:pt x="13771" y="1326985"/>
                  <a:pt x="10633" y="1308159"/>
                </a:cubicBezTo>
                <a:cubicBezTo>
                  <a:pt x="3036" y="1262577"/>
                  <a:pt x="3544" y="1216010"/>
                  <a:pt x="0" y="1169936"/>
                </a:cubicBezTo>
                <a:cubicBezTo>
                  <a:pt x="3544" y="985638"/>
                  <a:pt x="4054" y="801257"/>
                  <a:pt x="10633" y="617043"/>
                </a:cubicBezTo>
                <a:cubicBezTo>
                  <a:pt x="11155" y="602439"/>
                  <a:pt x="18400" y="588842"/>
                  <a:pt x="21266" y="574512"/>
                </a:cubicBezTo>
                <a:cubicBezTo>
                  <a:pt x="25494" y="553372"/>
                  <a:pt x="26669" y="531632"/>
                  <a:pt x="31898" y="510717"/>
                </a:cubicBezTo>
                <a:cubicBezTo>
                  <a:pt x="37334" y="488971"/>
                  <a:pt x="46075" y="468187"/>
                  <a:pt x="53163" y="446922"/>
                </a:cubicBezTo>
                <a:cubicBezTo>
                  <a:pt x="56707" y="436289"/>
                  <a:pt x="61078" y="425897"/>
                  <a:pt x="63796" y="415024"/>
                </a:cubicBezTo>
                <a:cubicBezTo>
                  <a:pt x="67340" y="400847"/>
                  <a:pt x="70229" y="386491"/>
                  <a:pt x="74428" y="372494"/>
                </a:cubicBezTo>
                <a:cubicBezTo>
                  <a:pt x="80869" y="351024"/>
                  <a:pt x="88604" y="329963"/>
                  <a:pt x="95693" y="308698"/>
                </a:cubicBezTo>
                <a:cubicBezTo>
                  <a:pt x="99237" y="298066"/>
                  <a:pt x="100109" y="286126"/>
                  <a:pt x="106326" y="276801"/>
                </a:cubicBezTo>
                <a:lnTo>
                  <a:pt x="148856" y="213005"/>
                </a:lnTo>
                <a:cubicBezTo>
                  <a:pt x="155944" y="202373"/>
                  <a:pt x="159489" y="188196"/>
                  <a:pt x="170121" y="181108"/>
                </a:cubicBezTo>
                <a:cubicBezTo>
                  <a:pt x="180754" y="174020"/>
                  <a:pt x="192040" y="167826"/>
                  <a:pt x="202019" y="159843"/>
                </a:cubicBezTo>
                <a:cubicBezTo>
                  <a:pt x="238006" y="131053"/>
                  <a:pt x="223482" y="117246"/>
                  <a:pt x="287079" y="96047"/>
                </a:cubicBezTo>
                <a:cubicBezTo>
                  <a:pt x="364738" y="70161"/>
                  <a:pt x="329129" y="80218"/>
                  <a:pt x="393405" y="64150"/>
                </a:cubicBezTo>
                <a:cubicBezTo>
                  <a:pt x="404038" y="57061"/>
                  <a:pt x="413557" y="47918"/>
                  <a:pt x="425303" y="42884"/>
                </a:cubicBezTo>
                <a:cubicBezTo>
                  <a:pt x="438734" y="37128"/>
                  <a:pt x="453456" y="34866"/>
                  <a:pt x="467833" y="32252"/>
                </a:cubicBezTo>
                <a:cubicBezTo>
                  <a:pt x="500133" y="26379"/>
                  <a:pt x="597678" y="14692"/>
                  <a:pt x="627321" y="10987"/>
                </a:cubicBezTo>
                <a:cubicBezTo>
                  <a:pt x="669306" y="-3008"/>
                  <a:pt x="648011" y="354"/>
                  <a:pt x="691117" y="354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F5A2685-719F-436F-BC17-BD5FC886CE24}"/>
              </a:ext>
            </a:extLst>
          </p:cNvPr>
          <p:cNvSpPr/>
          <p:nvPr/>
        </p:nvSpPr>
        <p:spPr>
          <a:xfrm>
            <a:off x="4359349" y="2583712"/>
            <a:ext cx="1626781" cy="1828458"/>
          </a:xfrm>
          <a:custGeom>
            <a:avLst/>
            <a:gdLst>
              <a:gd name="connsiteX0" fmla="*/ 53163 w 1626781"/>
              <a:gd name="connsiteY0" fmla="*/ 0 h 1828458"/>
              <a:gd name="connsiteX1" fmla="*/ 42530 w 1626781"/>
              <a:gd name="connsiteY1" fmla="*/ 127590 h 1828458"/>
              <a:gd name="connsiteX2" fmla="*/ 31898 w 1626781"/>
              <a:gd name="connsiteY2" fmla="*/ 329609 h 1828458"/>
              <a:gd name="connsiteX3" fmla="*/ 10632 w 1626781"/>
              <a:gd name="connsiteY3" fmla="*/ 542260 h 1828458"/>
              <a:gd name="connsiteX4" fmla="*/ 0 w 1626781"/>
              <a:gd name="connsiteY4" fmla="*/ 637953 h 1828458"/>
              <a:gd name="connsiteX5" fmla="*/ 10632 w 1626781"/>
              <a:gd name="connsiteY5" fmla="*/ 1254641 h 1828458"/>
              <a:gd name="connsiteX6" fmla="*/ 31898 w 1626781"/>
              <a:gd name="connsiteY6" fmla="*/ 1329069 h 1828458"/>
              <a:gd name="connsiteX7" fmla="*/ 42530 w 1626781"/>
              <a:gd name="connsiteY7" fmla="*/ 1360967 h 1828458"/>
              <a:gd name="connsiteX8" fmla="*/ 53163 w 1626781"/>
              <a:gd name="connsiteY8" fmla="*/ 1403497 h 1828458"/>
              <a:gd name="connsiteX9" fmla="*/ 63795 w 1626781"/>
              <a:gd name="connsiteY9" fmla="*/ 1435395 h 1828458"/>
              <a:gd name="connsiteX10" fmla="*/ 74428 w 1626781"/>
              <a:gd name="connsiteY10" fmla="*/ 1477925 h 1828458"/>
              <a:gd name="connsiteX11" fmla="*/ 106325 w 1626781"/>
              <a:gd name="connsiteY11" fmla="*/ 1520455 h 1828458"/>
              <a:gd name="connsiteX12" fmla="*/ 148856 w 1626781"/>
              <a:gd name="connsiteY12" fmla="*/ 1584251 h 1828458"/>
              <a:gd name="connsiteX13" fmla="*/ 170121 w 1626781"/>
              <a:gd name="connsiteY13" fmla="*/ 1626781 h 1828458"/>
              <a:gd name="connsiteX14" fmla="*/ 287079 w 1626781"/>
              <a:gd name="connsiteY14" fmla="*/ 1722474 h 1828458"/>
              <a:gd name="connsiteX15" fmla="*/ 318977 w 1626781"/>
              <a:gd name="connsiteY15" fmla="*/ 1733107 h 1828458"/>
              <a:gd name="connsiteX16" fmla="*/ 552893 w 1626781"/>
              <a:gd name="connsiteY16" fmla="*/ 1765004 h 1828458"/>
              <a:gd name="connsiteX17" fmla="*/ 637953 w 1626781"/>
              <a:gd name="connsiteY17" fmla="*/ 1775637 h 1828458"/>
              <a:gd name="connsiteX18" fmla="*/ 680484 w 1626781"/>
              <a:gd name="connsiteY18" fmla="*/ 1786269 h 1828458"/>
              <a:gd name="connsiteX19" fmla="*/ 1031358 w 1626781"/>
              <a:gd name="connsiteY19" fmla="*/ 1807535 h 1828458"/>
              <a:gd name="connsiteX20" fmla="*/ 1626781 w 1626781"/>
              <a:gd name="connsiteY20" fmla="*/ 1818167 h 182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26781" h="1828458">
                <a:moveTo>
                  <a:pt x="53163" y="0"/>
                </a:moveTo>
                <a:cubicBezTo>
                  <a:pt x="49619" y="42530"/>
                  <a:pt x="45278" y="85001"/>
                  <a:pt x="42530" y="127590"/>
                </a:cubicBezTo>
                <a:cubicBezTo>
                  <a:pt x="38189" y="194883"/>
                  <a:pt x="37070" y="262375"/>
                  <a:pt x="31898" y="329609"/>
                </a:cubicBezTo>
                <a:cubicBezTo>
                  <a:pt x="26434" y="400636"/>
                  <a:pt x="17962" y="471401"/>
                  <a:pt x="10632" y="542260"/>
                </a:cubicBezTo>
                <a:cubicBezTo>
                  <a:pt x="7330" y="574184"/>
                  <a:pt x="0" y="637953"/>
                  <a:pt x="0" y="637953"/>
                </a:cubicBezTo>
                <a:cubicBezTo>
                  <a:pt x="3544" y="843516"/>
                  <a:pt x="1153" y="1049266"/>
                  <a:pt x="10632" y="1254641"/>
                </a:cubicBezTo>
                <a:cubicBezTo>
                  <a:pt x="11822" y="1280416"/>
                  <a:pt x="24484" y="1304355"/>
                  <a:pt x="31898" y="1329069"/>
                </a:cubicBezTo>
                <a:cubicBezTo>
                  <a:pt x="35119" y="1339804"/>
                  <a:pt x="39451" y="1350190"/>
                  <a:pt x="42530" y="1360967"/>
                </a:cubicBezTo>
                <a:cubicBezTo>
                  <a:pt x="46544" y="1375018"/>
                  <a:pt x="49149" y="1389446"/>
                  <a:pt x="53163" y="1403497"/>
                </a:cubicBezTo>
                <a:cubicBezTo>
                  <a:pt x="56242" y="1414274"/>
                  <a:pt x="60716" y="1424618"/>
                  <a:pt x="63795" y="1435395"/>
                </a:cubicBezTo>
                <a:cubicBezTo>
                  <a:pt x="67809" y="1449446"/>
                  <a:pt x="67893" y="1464855"/>
                  <a:pt x="74428" y="1477925"/>
                </a:cubicBezTo>
                <a:cubicBezTo>
                  <a:pt x="82353" y="1493775"/>
                  <a:pt x="96163" y="1505938"/>
                  <a:pt x="106325" y="1520455"/>
                </a:cubicBezTo>
                <a:cubicBezTo>
                  <a:pt x="120981" y="1541393"/>
                  <a:pt x="137426" y="1561391"/>
                  <a:pt x="148856" y="1584251"/>
                </a:cubicBezTo>
                <a:cubicBezTo>
                  <a:pt x="155944" y="1598428"/>
                  <a:pt x="160390" y="1614270"/>
                  <a:pt x="170121" y="1626781"/>
                </a:cubicBezTo>
                <a:cubicBezTo>
                  <a:pt x="190934" y="1653541"/>
                  <a:pt x="253851" y="1711398"/>
                  <a:pt x="287079" y="1722474"/>
                </a:cubicBezTo>
                <a:cubicBezTo>
                  <a:pt x="297712" y="1726018"/>
                  <a:pt x="307987" y="1730909"/>
                  <a:pt x="318977" y="1733107"/>
                </a:cubicBezTo>
                <a:cubicBezTo>
                  <a:pt x="443267" y="1757965"/>
                  <a:pt x="435415" y="1751951"/>
                  <a:pt x="552893" y="1765004"/>
                </a:cubicBezTo>
                <a:cubicBezTo>
                  <a:pt x="581292" y="1768159"/>
                  <a:pt x="609768" y="1770939"/>
                  <a:pt x="637953" y="1775637"/>
                </a:cubicBezTo>
                <a:cubicBezTo>
                  <a:pt x="652367" y="1778039"/>
                  <a:pt x="665971" y="1784562"/>
                  <a:pt x="680484" y="1786269"/>
                </a:cubicBezTo>
                <a:cubicBezTo>
                  <a:pt x="763667" y="1796055"/>
                  <a:pt x="965769" y="1804255"/>
                  <a:pt x="1031358" y="1807535"/>
                </a:cubicBezTo>
                <a:cubicBezTo>
                  <a:pt x="1269951" y="1847299"/>
                  <a:pt x="1073595" y="1818167"/>
                  <a:pt x="1626781" y="1818167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D1F57AF-4175-4398-978C-085F7E73348B}"/>
              </a:ext>
            </a:extLst>
          </p:cNvPr>
          <p:cNvSpPr/>
          <p:nvPr/>
        </p:nvSpPr>
        <p:spPr>
          <a:xfrm>
            <a:off x="3030279" y="4572000"/>
            <a:ext cx="2945219" cy="1545597"/>
          </a:xfrm>
          <a:custGeom>
            <a:avLst/>
            <a:gdLst>
              <a:gd name="connsiteX0" fmla="*/ 0 w 2945219"/>
              <a:gd name="connsiteY0" fmla="*/ 191386 h 1545597"/>
              <a:gd name="connsiteX1" fmla="*/ 53163 w 2945219"/>
              <a:gd name="connsiteY1" fmla="*/ 202019 h 1545597"/>
              <a:gd name="connsiteX2" fmla="*/ 127591 w 2945219"/>
              <a:gd name="connsiteY2" fmla="*/ 212651 h 1545597"/>
              <a:gd name="connsiteX3" fmla="*/ 159488 w 2945219"/>
              <a:gd name="connsiteY3" fmla="*/ 223284 h 1545597"/>
              <a:gd name="connsiteX4" fmla="*/ 276447 w 2945219"/>
              <a:gd name="connsiteY4" fmla="*/ 244549 h 1545597"/>
              <a:gd name="connsiteX5" fmla="*/ 340242 w 2945219"/>
              <a:gd name="connsiteY5" fmla="*/ 265814 h 1545597"/>
              <a:gd name="connsiteX6" fmla="*/ 404037 w 2945219"/>
              <a:gd name="connsiteY6" fmla="*/ 308344 h 1545597"/>
              <a:gd name="connsiteX7" fmla="*/ 425302 w 2945219"/>
              <a:gd name="connsiteY7" fmla="*/ 340242 h 1545597"/>
              <a:gd name="connsiteX8" fmla="*/ 457200 w 2945219"/>
              <a:gd name="connsiteY8" fmla="*/ 361507 h 1545597"/>
              <a:gd name="connsiteX9" fmla="*/ 489098 w 2945219"/>
              <a:gd name="connsiteY9" fmla="*/ 393405 h 1545597"/>
              <a:gd name="connsiteX10" fmla="*/ 510363 w 2945219"/>
              <a:gd name="connsiteY10" fmla="*/ 457200 h 1545597"/>
              <a:gd name="connsiteX11" fmla="*/ 520995 w 2945219"/>
              <a:gd name="connsiteY11" fmla="*/ 499730 h 1545597"/>
              <a:gd name="connsiteX12" fmla="*/ 542261 w 2945219"/>
              <a:gd name="connsiteY12" fmla="*/ 531628 h 1545597"/>
              <a:gd name="connsiteX13" fmla="*/ 574158 w 2945219"/>
              <a:gd name="connsiteY13" fmla="*/ 648586 h 1545597"/>
              <a:gd name="connsiteX14" fmla="*/ 574158 w 2945219"/>
              <a:gd name="connsiteY14" fmla="*/ 1275907 h 1545597"/>
              <a:gd name="connsiteX15" fmla="*/ 552893 w 2945219"/>
              <a:gd name="connsiteY15" fmla="*/ 1424763 h 1545597"/>
              <a:gd name="connsiteX16" fmla="*/ 542261 w 2945219"/>
              <a:gd name="connsiteY16" fmla="*/ 1456660 h 1545597"/>
              <a:gd name="connsiteX17" fmla="*/ 531628 w 2945219"/>
              <a:gd name="connsiteY17" fmla="*/ 1509823 h 1545597"/>
              <a:gd name="connsiteX18" fmla="*/ 552893 w 2945219"/>
              <a:gd name="connsiteY18" fmla="*/ 1424763 h 1545597"/>
              <a:gd name="connsiteX19" fmla="*/ 563526 w 2945219"/>
              <a:gd name="connsiteY19" fmla="*/ 1392865 h 1545597"/>
              <a:gd name="connsiteX20" fmla="*/ 574158 w 2945219"/>
              <a:gd name="connsiteY20" fmla="*/ 1254642 h 1545597"/>
              <a:gd name="connsiteX21" fmla="*/ 584791 w 2945219"/>
              <a:gd name="connsiteY21" fmla="*/ 1190847 h 1545597"/>
              <a:gd name="connsiteX22" fmla="*/ 595423 w 2945219"/>
              <a:gd name="connsiteY22" fmla="*/ 1116419 h 1545597"/>
              <a:gd name="connsiteX23" fmla="*/ 616688 w 2945219"/>
              <a:gd name="connsiteY23" fmla="*/ 967563 h 1545597"/>
              <a:gd name="connsiteX24" fmla="*/ 637954 w 2945219"/>
              <a:gd name="connsiteY24" fmla="*/ 882502 h 1545597"/>
              <a:gd name="connsiteX25" fmla="*/ 659219 w 2945219"/>
              <a:gd name="connsiteY25" fmla="*/ 829340 h 1545597"/>
              <a:gd name="connsiteX26" fmla="*/ 680484 w 2945219"/>
              <a:gd name="connsiteY26" fmla="*/ 808074 h 1545597"/>
              <a:gd name="connsiteX27" fmla="*/ 701749 w 2945219"/>
              <a:gd name="connsiteY27" fmla="*/ 744279 h 1545597"/>
              <a:gd name="connsiteX28" fmla="*/ 744279 w 2945219"/>
              <a:gd name="connsiteY28" fmla="*/ 680484 h 1545597"/>
              <a:gd name="connsiteX29" fmla="*/ 797442 w 2945219"/>
              <a:gd name="connsiteY29" fmla="*/ 616688 h 1545597"/>
              <a:gd name="connsiteX30" fmla="*/ 893135 w 2945219"/>
              <a:gd name="connsiteY30" fmla="*/ 574158 h 1545597"/>
              <a:gd name="connsiteX31" fmla="*/ 956930 w 2945219"/>
              <a:gd name="connsiteY31" fmla="*/ 552893 h 1545597"/>
              <a:gd name="connsiteX32" fmla="*/ 988828 w 2945219"/>
              <a:gd name="connsiteY32" fmla="*/ 542260 h 1545597"/>
              <a:gd name="connsiteX33" fmla="*/ 1020726 w 2945219"/>
              <a:gd name="connsiteY33" fmla="*/ 520995 h 1545597"/>
              <a:gd name="connsiteX34" fmla="*/ 1116419 w 2945219"/>
              <a:gd name="connsiteY34" fmla="*/ 489098 h 1545597"/>
              <a:gd name="connsiteX35" fmla="*/ 1212112 w 2945219"/>
              <a:gd name="connsiteY35" fmla="*/ 457200 h 1545597"/>
              <a:gd name="connsiteX36" fmla="*/ 1275907 w 2945219"/>
              <a:gd name="connsiteY36" fmla="*/ 435935 h 1545597"/>
              <a:gd name="connsiteX37" fmla="*/ 1329070 w 2945219"/>
              <a:gd name="connsiteY37" fmla="*/ 425302 h 1545597"/>
              <a:gd name="connsiteX38" fmla="*/ 1424763 w 2945219"/>
              <a:gd name="connsiteY38" fmla="*/ 382772 h 1545597"/>
              <a:gd name="connsiteX39" fmla="*/ 1488558 w 2945219"/>
              <a:gd name="connsiteY39" fmla="*/ 361507 h 1545597"/>
              <a:gd name="connsiteX40" fmla="*/ 1520456 w 2945219"/>
              <a:gd name="connsiteY40" fmla="*/ 350874 h 1545597"/>
              <a:gd name="connsiteX41" fmla="*/ 1562986 w 2945219"/>
              <a:gd name="connsiteY41" fmla="*/ 340242 h 1545597"/>
              <a:gd name="connsiteX42" fmla="*/ 1658679 w 2945219"/>
              <a:gd name="connsiteY42" fmla="*/ 308344 h 1545597"/>
              <a:gd name="connsiteX43" fmla="*/ 1690577 w 2945219"/>
              <a:gd name="connsiteY43" fmla="*/ 297712 h 1545597"/>
              <a:gd name="connsiteX44" fmla="*/ 1722474 w 2945219"/>
              <a:gd name="connsiteY44" fmla="*/ 276447 h 1545597"/>
              <a:gd name="connsiteX45" fmla="*/ 1786270 w 2945219"/>
              <a:gd name="connsiteY45" fmla="*/ 255181 h 1545597"/>
              <a:gd name="connsiteX46" fmla="*/ 1818168 w 2945219"/>
              <a:gd name="connsiteY46" fmla="*/ 233916 h 1545597"/>
              <a:gd name="connsiteX47" fmla="*/ 1881963 w 2945219"/>
              <a:gd name="connsiteY47" fmla="*/ 212651 h 1545597"/>
              <a:gd name="connsiteX48" fmla="*/ 1913861 w 2945219"/>
              <a:gd name="connsiteY48" fmla="*/ 202019 h 1545597"/>
              <a:gd name="connsiteX49" fmla="*/ 1956391 w 2945219"/>
              <a:gd name="connsiteY49" fmla="*/ 191386 h 1545597"/>
              <a:gd name="connsiteX50" fmla="*/ 2052084 w 2945219"/>
              <a:gd name="connsiteY50" fmla="*/ 159488 h 1545597"/>
              <a:gd name="connsiteX51" fmla="*/ 2083981 w 2945219"/>
              <a:gd name="connsiteY51" fmla="*/ 148856 h 1545597"/>
              <a:gd name="connsiteX52" fmla="*/ 2126512 w 2945219"/>
              <a:gd name="connsiteY52" fmla="*/ 138223 h 1545597"/>
              <a:gd name="connsiteX53" fmla="*/ 2179674 w 2945219"/>
              <a:gd name="connsiteY53" fmla="*/ 127591 h 1545597"/>
              <a:gd name="connsiteX54" fmla="*/ 2243470 w 2945219"/>
              <a:gd name="connsiteY54" fmla="*/ 106326 h 1545597"/>
              <a:gd name="connsiteX55" fmla="*/ 2275368 w 2945219"/>
              <a:gd name="connsiteY55" fmla="*/ 95693 h 1545597"/>
              <a:gd name="connsiteX56" fmla="*/ 2339163 w 2945219"/>
              <a:gd name="connsiteY56" fmla="*/ 85060 h 1545597"/>
              <a:gd name="connsiteX57" fmla="*/ 2371061 w 2945219"/>
              <a:gd name="connsiteY57" fmla="*/ 74428 h 1545597"/>
              <a:gd name="connsiteX58" fmla="*/ 2445488 w 2945219"/>
              <a:gd name="connsiteY58" fmla="*/ 63795 h 1545597"/>
              <a:gd name="connsiteX59" fmla="*/ 2530549 w 2945219"/>
              <a:gd name="connsiteY59" fmla="*/ 53163 h 1545597"/>
              <a:gd name="connsiteX60" fmla="*/ 2604977 w 2945219"/>
              <a:gd name="connsiteY60" fmla="*/ 42530 h 1545597"/>
              <a:gd name="connsiteX61" fmla="*/ 2870791 w 2945219"/>
              <a:gd name="connsiteY61" fmla="*/ 21265 h 1545597"/>
              <a:gd name="connsiteX62" fmla="*/ 2913321 w 2945219"/>
              <a:gd name="connsiteY62" fmla="*/ 10633 h 1545597"/>
              <a:gd name="connsiteX63" fmla="*/ 2945219 w 2945219"/>
              <a:gd name="connsiteY63" fmla="*/ 0 h 1545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945219" h="1545597">
                <a:moveTo>
                  <a:pt x="0" y="191386"/>
                </a:moveTo>
                <a:cubicBezTo>
                  <a:pt x="17721" y="194930"/>
                  <a:pt x="35337" y="199048"/>
                  <a:pt x="53163" y="202019"/>
                </a:cubicBezTo>
                <a:cubicBezTo>
                  <a:pt x="77883" y="206139"/>
                  <a:pt x="103016" y="207736"/>
                  <a:pt x="127591" y="212651"/>
                </a:cubicBezTo>
                <a:cubicBezTo>
                  <a:pt x="138581" y="214849"/>
                  <a:pt x="148547" y="220853"/>
                  <a:pt x="159488" y="223284"/>
                </a:cubicBezTo>
                <a:cubicBezTo>
                  <a:pt x="203281" y="233016"/>
                  <a:pt x="233855" y="232933"/>
                  <a:pt x="276447" y="244549"/>
                </a:cubicBezTo>
                <a:cubicBezTo>
                  <a:pt x="298072" y="250447"/>
                  <a:pt x="321591" y="253380"/>
                  <a:pt x="340242" y="265814"/>
                </a:cubicBezTo>
                <a:lnTo>
                  <a:pt x="404037" y="308344"/>
                </a:lnTo>
                <a:cubicBezTo>
                  <a:pt x="411125" y="318977"/>
                  <a:pt x="416266" y="331206"/>
                  <a:pt x="425302" y="340242"/>
                </a:cubicBezTo>
                <a:cubicBezTo>
                  <a:pt x="434338" y="349278"/>
                  <a:pt x="447383" y="353326"/>
                  <a:pt x="457200" y="361507"/>
                </a:cubicBezTo>
                <a:cubicBezTo>
                  <a:pt x="468752" y="371133"/>
                  <a:pt x="478465" y="382772"/>
                  <a:pt x="489098" y="393405"/>
                </a:cubicBezTo>
                <a:cubicBezTo>
                  <a:pt x="496186" y="414670"/>
                  <a:pt x="504927" y="435454"/>
                  <a:pt x="510363" y="457200"/>
                </a:cubicBezTo>
                <a:cubicBezTo>
                  <a:pt x="513907" y="471377"/>
                  <a:pt x="515239" y="486299"/>
                  <a:pt x="520995" y="499730"/>
                </a:cubicBezTo>
                <a:cubicBezTo>
                  <a:pt x="526029" y="511476"/>
                  <a:pt x="535172" y="520995"/>
                  <a:pt x="542261" y="531628"/>
                </a:cubicBezTo>
                <a:cubicBezTo>
                  <a:pt x="566244" y="627561"/>
                  <a:pt x="554284" y="588962"/>
                  <a:pt x="574158" y="648586"/>
                </a:cubicBezTo>
                <a:cubicBezTo>
                  <a:pt x="594486" y="933160"/>
                  <a:pt x="591258" y="822766"/>
                  <a:pt x="574158" y="1275907"/>
                </a:cubicBezTo>
                <a:cubicBezTo>
                  <a:pt x="573426" y="1295301"/>
                  <a:pt x="558737" y="1398466"/>
                  <a:pt x="552893" y="1424763"/>
                </a:cubicBezTo>
                <a:cubicBezTo>
                  <a:pt x="550462" y="1435704"/>
                  <a:pt x="544979" y="1445787"/>
                  <a:pt x="542261" y="1456660"/>
                </a:cubicBezTo>
                <a:cubicBezTo>
                  <a:pt x="537878" y="1474192"/>
                  <a:pt x="535172" y="1492102"/>
                  <a:pt x="531628" y="1509823"/>
                </a:cubicBezTo>
                <a:cubicBezTo>
                  <a:pt x="555975" y="1582861"/>
                  <a:pt x="536587" y="1538905"/>
                  <a:pt x="552893" y="1424763"/>
                </a:cubicBezTo>
                <a:cubicBezTo>
                  <a:pt x="554478" y="1413668"/>
                  <a:pt x="559982" y="1403498"/>
                  <a:pt x="563526" y="1392865"/>
                </a:cubicBezTo>
                <a:cubicBezTo>
                  <a:pt x="567070" y="1346791"/>
                  <a:pt x="569320" y="1300599"/>
                  <a:pt x="574158" y="1254642"/>
                </a:cubicBezTo>
                <a:cubicBezTo>
                  <a:pt x="576415" y="1233202"/>
                  <a:pt x="581513" y="1212155"/>
                  <a:pt x="584791" y="1190847"/>
                </a:cubicBezTo>
                <a:cubicBezTo>
                  <a:pt x="588602" y="1166077"/>
                  <a:pt x="592111" y="1141260"/>
                  <a:pt x="595423" y="1116419"/>
                </a:cubicBezTo>
                <a:cubicBezTo>
                  <a:pt x="606972" y="1029798"/>
                  <a:pt x="602685" y="1044581"/>
                  <a:pt x="616688" y="967563"/>
                </a:cubicBezTo>
                <a:cubicBezTo>
                  <a:pt x="624153" y="926504"/>
                  <a:pt x="624934" y="917222"/>
                  <a:pt x="637954" y="882502"/>
                </a:cubicBezTo>
                <a:cubicBezTo>
                  <a:pt x="644656" y="864631"/>
                  <a:pt x="649750" y="845911"/>
                  <a:pt x="659219" y="829340"/>
                </a:cubicBezTo>
                <a:cubicBezTo>
                  <a:pt x="664193" y="820636"/>
                  <a:pt x="673396" y="815163"/>
                  <a:pt x="680484" y="808074"/>
                </a:cubicBezTo>
                <a:cubicBezTo>
                  <a:pt x="687572" y="786809"/>
                  <a:pt x="689315" y="762930"/>
                  <a:pt x="701749" y="744279"/>
                </a:cubicBezTo>
                <a:lnTo>
                  <a:pt x="744279" y="680484"/>
                </a:lnTo>
                <a:cubicBezTo>
                  <a:pt x="765189" y="649119"/>
                  <a:pt x="766741" y="642272"/>
                  <a:pt x="797442" y="616688"/>
                </a:cubicBezTo>
                <a:cubicBezTo>
                  <a:pt x="831140" y="588606"/>
                  <a:pt x="846775" y="589611"/>
                  <a:pt x="893135" y="574158"/>
                </a:cubicBezTo>
                <a:lnTo>
                  <a:pt x="956930" y="552893"/>
                </a:lnTo>
                <a:cubicBezTo>
                  <a:pt x="967563" y="549349"/>
                  <a:pt x="979502" y="548477"/>
                  <a:pt x="988828" y="542260"/>
                </a:cubicBezTo>
                <a:cubicBezTo>
                  <a:pt x="999461" y="535172"/>
                  <a:pt x="1009049" y="526185"/>
                  <a:pt x="1020726" y="520995"/>
                </a:cubicBezTo>
                <a:cubicBezTo>
                  <a:pt x="1020746" y="520986"/>
                  <a:pt x="1100460" y="494418"/>
                  <a:pt x="1116419" y="489098"/>
                </a:cubicBezTo>
                <a:lnTo>
                  <a:pt x="1212112" y="457200"/>
                </a:lnTo>
                <a:cubicBezTo>
                  <a:pt x="1212125" y="457196"/>
                  <a:pt x="1275894" y="435938"/>
                  <a:pt x="1275907" y="435935"/>
                </a:cubicBezTo>
                <a:cubicBezTo>
                  <a:pt x="1293628" y="432391"/>
                  <a:pt x="1311635" y="430057"/>
                  <a:pt x="1329070" y="425302"/>
                </a:cubicBezTo>
                <a:cubicBezTo>
                  <a:pt x="1492939" y="380610"/>
                  <a:pt x="1324074" y="427523"/>
                  <a:pt x="1424763" y="382772"/>
                </a:cubicBezTo>
                <a:cubicBezTo>
                  <a:pt x="1445246" y="373668"/>
                  <a:pt x="1467293" y="368595"/>
                  <a:pt x="1488558" y="361507"/>
                </a:cubicBezTo>
                <a:cubicBezTo>
                  <a:pt x="1499191" y="357963"/>
                  <a:pt x="1509583" y="353592"/>
                  <a:pt x="1520456" y="350874"/>
                </a:cubicBezTo>
                <a:cubicBezTo>
                  <a:pt x="1534633" y="347330"/>
                  <a:pt x="1548989" y="344441"/>
                  <a:pt x="1562986" y="340242"/>
                </a:cubicBezTo>
                <a:cubicBezTo>
                  <a:pt x="1563024" y="340231"/>
                  <a:pt x="1642711" y="313666"/>
                  <a:pt x="1658679" y="308344"/>
                </a:cubicBezTo>
                <a:lnTo>
                  <a:pt x="1690577" y="297712"/>
                </a:lnTo>
                <a:cubicBezTo>
                  <a:pt x="1701209" y="290624"/>
                  <a:pt x="1710797" y="281637"/>
                  <a:pt x="1722474" y="276447"/>
                </a:cubicBezTo>
                <a:cubicBezTo>
                  <a:pt x="1742958" y="267343"/>
                  <a:pt x="1767619" y="267615"/>
                  <a:pt x="1786270" y="255181"/>
                </a:cubicBezTo>
                <a:cubicBezTo>
                  <a:pt x="1796903" y="248093"/>
                  <a:pt x="1806491" y="239106"/>
                  <a:pt x="1818168" y="233916"/>
                </a:cubicBezTo>
                <a:cubicBezTo>
                  <a:pt x="1838651" y="224812"/>
                  <a:pt x="1860698" y="219739"/>
                  <a:pt x="1881963" y="212651"/>
                </a:cubicBezTo>
                <a:cubicBezTo>
                  <a:pt x="1892596" y="209107"/>
                  <a:pt x="1902988" y="204737"/>
                  <a:pt x="1913861" y="202019"/>
                </a:cubicBezTo>
                <a:cubicBezTo>
                  <a:pt x="1928038" y="198475"/>
                  <a:pt x="1942394" y="195585"/>
                  <a:pt x="1956391" y="191386"/>
                </a:cubicBezTo>
                <a:cubicBezTo>
                  <a:pt x="1956424" y="191376"/>
                  <a:pt x="2036119" y="164810"/>
                  <a:pt x="2052084" y="159488"/>
                </a:cubicBezTo>
                <a:cubicBezTo>
                  <a:pt x="2062716" y="155944"/>
                  <a:pt x="2073108" y="151574"/>
                  <a:pt x="2083981" y="148856"/>
                </a:cubicBezTo>
                <a:cubicBezTo>
                  <a:pt x="2098158" y="145312"/>
                  <a:pt x="2112247" y="141393"/>
                  <a:pt x="2126512" y="138223"/>
                </a:cubicBezTo>
                <a:cubicBezTo>
                  <a:pt x="2144153" y="134303"/>
                  <a:pt x="2162239" y="132346"/>
                  <a:pt x="2179674" y="127591"/>
                </a:cubicBezTo>
                <a:cubicBezTo>
                  <a:pt x="2201300" y="121693"/>
                  <a:pt x="2222205" y="113414"/>
                  <a:pt x="2243470" y="106326"/>
                </a:cubicBezTo>
                <a:cubicBezTo>
                  <a:pt x="2254103" y="102782"/>
                  <a:pt x="2264313" y="97536"/>
                  <a:pt x="2275368" y="95693"/>
                </a:cubicBezTo>
                <a:cubicBezTo>
                  <a:pt x="2296633" y="92149"/>
                  <a:pt x="2318118" y="89737"/>
                  <a:pt x="2339163" y="85060"/>
                </a:cubicBezTo>
                <a:cubicBezTo>
                  <a:pt x="2350104" y="82629"/>
                  <a:pt x="2360071" y="76626"/>
                  <a:pt x="2371061" y="74428"/>
                </a:cubicBezTo>
                <a:cubicBezTo>
                  <a:pt x="2395635" y="69513"/>
                  <a:pt x="2420647" y="67107"/>
                  <a:pt x="2445488" y="63795"/>
                </a:cubicBezTo>
                <a:lnTo>
                  <a:pt x="2530549" y="53163"/>
                </a:lnTo>
                <a:cubicBezTo>
                  <a:pt x="2555390" y="49851"/>
                  <a:pt x="2580025" y="44869"/>
                  <a:pt x="2604977" y="42530"/>
                </a:cubicBezTo>
                <a:cubicBezTo>
                  <a:pt x="2693477" y="34233"/>
                  <a:pt x="2870791" y="21265"/>
                  <a:pt x="2870791" y="21265"/>
                </a:cubicBezTo>
                <a:cubicBezTo>
                  <a:pt x="2884968" y="17721"/>
                  <a:pt x="2899270" y="14647"/>
                  <a:pt x="2913321" y="10633"/>
                </a:cubicBezTo>
                <a:cubicBezTo>
                  <a:pt x="2924098" y="7554"/>
                  <a:pt x="2945219" y="0"/>
                  <a:pt x="2945219" y="0"/>
                </a:cubicBezTo>
              </a:path>
            </a:pathLst>
          </a:cu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F700163-95BE-42AE-9962-847FC026471D}"/>
              </a:ext>
            </a:extLst>
          </p:cNvPr>
          <p:cNvSpPr/>
          <p:nvPr/>
        </p:nvSpPr>
        <p:spPr>
          <a:xfrm>
            <a:off x="3030279" y="4603898"/>
            <a:ext cx="2966484" cy="1722474"/>
          </a:xfrm>
          <a:custGeom>
            <a:avLst/>
            <a:gdLst>
              <a:gd name="connsiteX0" fmla="*/ 0 w 2966484"/>
              <a:gd name="connsiteY0" fmla="*/ 21265 h 1722474"/>
              <a:gd name="connsiteX1" fmla="*/ 127591 w 2966484"/>
              <a:gd name="connsiteY1" fmla="*/ 10632 h 1722474"/>
              <a:gd name="connsiteX2" fmla="*/ 180754 w 2966484"/>
              <a:gd name="connsiteY2" fmla="*/ 0 h 1722474"/>
              <a:gd name="connsiteX3" fmla="*/ 723014 w 2966484"/>
              <a:gd name="connsiteY3" fmla="*/ 10632 h 1722474"/>
              <a:gd name="connsiteX4" fmla="*/ 818707 w 2966484"/>
              <a:gd name="connsiteY4" fmla="*/ 31897 h 1722474"/>
              <a:gd name="connsiteX5" fmla="*/ 850605 w 2966484"/>
              <a:gd name="connsiteY5" fmla="*/ 53162 h 1722474"/>
              <a:gd name="connsiteX6" fmla="*/ 882502 w 2966484"/>
              <a:gd name="connsiteY6" fmla="*/ 63795 h 1722474"/>
              <a:gd name="connsiteX7" fmla="*/ 935665 w 2966484"/>
              <a:gd name="connsiteY7" fmla="*/ 116958 h 1722474"/>
              <a:gd name="connsiteX8" fmla="*/ 946298 w 2966484"/>
              <a:gd name="connsiteY8" fmla="*/ 148855 h 1722474"/>
              <a:gd name="connsiteX9" fmla="*/ 967563 w 2966484"/>
              <a:gd name="connsiteY9" fmla="*/ 170121 h 1722474"/>
              <a:gd name="connsiteX10" fmla="*/ 988828 w 2966484"/>
              <a:gd name="connsiteY10" fmla="*/ 202018 h 1722474"/>
              <a:gd name="connsiteX11" fmla="*/ 1020726 w 2966484"/>
              <a:gd name="connsiteY11" fmla="*/ 233916 h 1722474"/>
              <a:gd name="connsiteX12" fmla="*/ 1063256 w 2966484"/>
              <a:gd name="connsiteY12" fmla="*/ 297711 h 1722474"/>
              <a:gd name="connsiteX13" fmla="*/ 1105786 w 2966484"/>
              <a:gd name="connsiteY13" fmla="*/ 361507 h 1722474"/>
              <a:gd name="connsiteX14" fmla="*/ 1148316 w 2966484"/>
              <a:gd name="connsiteY14" fmla="*/ 425302 h 1722474"/>
              <a:gd name="connsiteX15" fmla="*/ 1169581 w 2966484"/>
              <a:gd name="connsiteY15" fmla="*/ 457200 h 1722474"/>
              <a:gd name="connsiteX16" fmla="*/ 1212112 w 2966484"/>
              <a:gd name="connsiteY16" fmla="*/ 510362 h 1722474"/>
              <a:gd name="connsiteX17" fmla="*/ 1244009 w 2966484"/>
              <a:gd name="connsiteY17" fmla="*/ 574158 h 1722474"/>
              <a:gd name="connsiteX18" fmla="*/ 1265274 w 2966484"/>
              <a:gd name="connsiteY18" fmla="*/ 637953 h 1722474"/>
              <a:gd name="connsiteX19" fmla="*/ 1286540 w 2966484"/>
              <a:gd name="connsiteY19" fmla="*/ 712381 h 1722474"/>
              <a:gd name="connsiteX20" fmla="*/ 1307805 w 2966484"/>
              <a:gd name="connsiteY20" fmla="*/ 829339 h 1722474"/>
              <a:gd name="connsiteX21" fmla="*/ 1339702 w 2966484"/>
              <a:gd name="connsiteY21" fmla="*/ 946297 h 1722474"/>
              <a:gd name="connsiteX22" fmla="*/ 1360968 w 2966484"/>
              <a:gd name="connsiteY22" fmla="*/ 1084521 h 1722474"/>
              <a:gd name="connsiteX23" fmla="*/ 1371600 w 2966484"/>
              <a:gd name="connsiteY23" fmla="*/ 1116418 h 1722474"/>
              <a:gd name="connsiteX24" fmla="*/ 1392865 w 2966484"/>
              <a:gd name="connsiteY24" fmla="*/ 1201479 h 1722474"/>
              <a:gd name="connsiteX25" fmla="*/ 1403498 w 2966484"/>
              <a:gd name="connsiteY25" fmla="*/ 1275907 h 1722474"/>
              <a:gd name="connsiteX26" fmla="*/ 1414130 w 2966484"/>
              <a:gd name="connsiteY26" fmla="*/ 1307804 h 1722474"/>
              <a:gd name="connsiteX27" fmla="*/ 1424763 w 2966484"/>
              <a:gd name="connsiteY27" fmla="*/ 1371600 h 1722474"/>
              <a:gd name="connsiteX28" fmla="*/ 1435395 w 2966484"/>
              <a:gd name="connsiteY28" fmla="*/ 1467293 h 1722474"/>
              <a:gd name="connsiteX29" fmla="*/ 1446028 w 2966484"/>
              <a:gd name="connsiteY29" fmla="*/ 1541721 h 1722474"/>
              <a:gd name="connsiteX30" fmla="*/ 1467293 w 2966484"/>
              <a:gd name="connsiteY30" fmla="*/ 1722474 h 1722474"/>
              <a:gd name="connsiteX31" fmla="*/ 1488558 w 2966484"/>
              <a:gd name="connsiteY31" fmla="*/ 1180214 h 1722474"/>
              <a:gd name="connsiteX32" fmla="*/ 1499191 w 2966484"/>
              <a:gd name="connsiteY32" fmla="*/ 1127051 h 1722474"/>
              <a:gd name="connsiteX33" fmla="*/ 1520456 w 2966484"/>
              <a:gd name="connsiteY33" fmla="*/ 1063255 h 1722474"/>
              <a:gd name="connsiteX34" fmla="*/ 1531088 w 2966484"/>
              <a:gd name="connsiteY34" fmla="*/ 1031358 h 1722474"/>
              <a:gd name="connsiteX35" fmla="*/ 1573619 w 2966484"/>
              <a:gd name="connsiteY35" fmla="*/ 882502 h 1722474"/>
              <a:gd name="connsiteX36" fmla="*/ 1594884 w 2966484"/>
              <a:gd name="connsiteY36" fmla="*/ 850604 h 1722474"/>
              <a:gd name="connsiteX37" fmla="*/ 1637414 w 2966484"/>
              <a:gd name="connsiteY37" fmla="*/ 786809 h 1722474"/>
              <a:gd name="connsiteX38" fmla="*/ 1679944 w 2966484"/>
              <a:gd name="connsiteY38" fmla="*/ 723014 h 1722474"/>
              <a:gd name="connsiteX39" fmla="*/ 1722474 w 2966484"/>
              <a:gd name="connsiteY39" fmla="*/ 648586 h 1722474"/>
              <a:gd name="connsiteX40" fmla="*/ 1765005 w 2966484"/>
              <a:gd name="connsiteY40" fmla="*/ 606055 h 1722474"/>
              <a:gd name="connsiteX41" fmla="*/ 1786270 w 2966484"/>
              <a:gd name="connsiteY41" fmla="*/ 574158 h 1722474"/>
              <a:gd name="connsiteX42" fmla="*/ 1850065 w 2966484"/>
              <a:gd name="connsiteY42" fmla="*/ 542260 h 1722474"/>
              <a:gd name="connsiteX43" fmla="*/ 1881963 w 2966484"/>
              <a:gd name="connsiteY43" fmla="*/ 520995 h 1722474"/>
              <a:gd name="connsiteX44" fmla="*/ 1913861 w 2966484"/>
              <a:gd name="connsiteY44" fmla="*/ 510362 h 1722474"/>
              <a:gd name="connsiteX45" fmla="*/ 1977656 w 2966484"/>
              <a:gd name="connsiteY45" fmla="*/ 478465 h 1722474"/>
              <a:gd name="connsiteX46" fmla="*/ 2041451 w 2966484"/>
              <a:gd name="connsiteY46" fmla="*/ 435935 h 1722474"/>
              <a:gd name="connsiteX47" fmla="*/ 2105247 w 2966484"/>
              <a:gd name="connsiteY47" fmla="*/ 414669 h 1722474"/>
              <a:gd name="connsiteX48" fmla="*/ 2169042 w 2966484"/>
              <a:gd name="connsiteY48" fmla="*/ 372139 h 1722474"/>
              <a:gd name="connsiteX49" fmla="*/ 2232837 w 2966484"/>
              <a:gd name="connsiteY49" fmla="*/ 350874 h 1722474"/>
              <a:gd name="connsiteX50" fmla="*/ 2296633 w 2966484"/>
              <a:gd name="connsiteY50" fmla="*/ 318976 h 1722474"/>
              <a:gd name="connsiteX51" fmla="*/ 2328530 w 2966484"/>
              <a:gd name="connsiteY51" fmla="*/ 297711 h 1722474"/>
              <a:gd name="connsiteX52" fmla="*/ 2498651 w 2966484"/>
              <a:gd name="connsiteY52" fmla="*/ 255181 h 1722474"/>
              <a:gd name="connsiteX53" fmla="*/ 2562447 w 2966484"/>
              <a:gd name="connsiteY53" fmla="*/ 233916 h 1722474"/>
              <a:gd name="connsiteX54" fmla="*/ 2604977 w 2966484"/>
              <a:gd name="connsiteY54" fmla="*/ 223283 h 1722474"/>
              <a:gd name="connsiteX55" fmla="*/ 2668772 w 2966484"/>
              <a:gd name="connsiteY55" fmla="*/ 202018 h 1722474"/>
              <a:gd name="connsiteX56" fmla="*/ 2700670 w 2966484"/>
              <a:gd name="connsiteY56" fmla="*/ 191386 h 1722474"/>
              <a:gd name="connsiteX57" fmla="*/ 2732568 w 2966484"/>
              <a:gd name="connsiteY57" fmla="*/ 170121 h 1722474"/>
              <a:gd name="connsiteX58" fmla="*/ 2828261 w 2966484"/>
              <a:gd name="connsiteY58" fmla="*/ 138223 h 1722474"/>
              <a:gd name="connsiteX59" fmla="*/ 2860158 w 2966484"/>
              <a:gd name="connsiteY59" fmla="*/ 127590 h 1722474"/>
              <a:gd name="connsiteX60" fmla="*/ 2892056 w 2966484"/>
              <a:gd name="connsiteY60" fmla="*/ 116958 h 1722474"/>
              <a:gd name="connsiteX61" fmla="*/ 2966484 w 2966484"/>
              <a:gd name="connsiteY61" fmla="*/ 85060 h 172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966484" h="1722474">
                <a:moveTo>
                  <a:pt x="0" y="21265"/>
                </a:moveTo>
                <a:cubicBezTo>
                  <a:pt x="42530" y="17721"/>
                  <a:pt x="85206" y="15618"/>
                  <a:pt x="127591" y="10632"/>
                </a:cubicBezTo>
                <a:cubicBezTo>
                  <a:pt x="145539" y="8520"/>
                  <a:pt x="162682" y="0"/>
                  <a:pt x="180754" y="0"/>
                </a:cubicBezTo>
                <a:cubicBezTo>
                  <a:pt x="361542" y="0"/>
                  <a:pt x="542261" y="7088"/>
                  <a:pt x="723014" y="10632"/>
                </a:cubicBezTo>
                <a:cubicBezTo>
                  <a:pt x="732470" y="12523"/>
                  <a:pt x="805572" y="26268"/>
                  <a:pt x="818707" y="31897"/>
                </a:cubicBezTo>
                <a:cubicBezTo>
                  <a:pt x="830453" y="36931"/>
                  <a:pt x="839175" y="47447"/>
                  <a:pt x="850605" y="53162"/>
                </a:cubicBezTo>
                <a:cubicBezTo>
                  <a:pt x="860629" y="58174"/>
                  <a:pt x="871870" y="60251"/>
                  <a:pt x="882502" y="63795"/>
                </a:cubicBezTo>
                <a:cubicBezTo>
                  <a:pt x="900223" y="81516"/>
                  <a:pt x="927739" y="93183"/>
                  <a:pt x="935665" y="116958"/>
                </a:cubicBezTo>
                <a:cubicBezTo>
                  <a:pt x="939209" y="127590"/>
                  <a:pt x="940532" y="139245"/>
                  <a:pt x="946298" y="148855"/>
                </a:cubicBezTo>
                <a:cubicBezTo>
                  <a:pt x="951456" y="157451"/>
                  <a:pt x="961301" y="162293"/>
                  <a:pt x="967563" y="170121"/>
                </a:cubicBezTo>
                <a:cubicBezTo>
                  <a:pt x="975546" y="180099"/>
                  <a:pt x="980647" y="192201"/>
                  <a:pt x="988828" y="202018"/>
                </a:cubicBezTo>
                <a:cubicBezTo>
                  <a:pt x="998454" y="213570"/>
                  <a:pt x="1011494" y="222047"/>
                  <a:pt x="1020726" y="233916"/>
                </a:cubicBezTo>
                <a:cubicBezTo>
                  <a:pt x="1036417" y="254090"/>
                  <a:pt x="1049079" y="276446"/>
                  <a:pt x="1063256" y="297711"/>
                </a:cubicBezTo>
                <a:lnTo>
                  <a:pt x="1105786" y="361507"/>
                </a:lnTo>
                <a:lnTo>
                  <a:pt x="1148316" y="425302"/>
                </a:lnTo>
                <a:cubicBezTo>
                  <a:pt x="1155404" y="435935"/>
                  <a:pt x="1160545" y="448164"/>
                  <a:pt x="1169581" y="457200"/>
                </a:cubicBezTo>
                <a:cubicBezTo>
                  <a:pt x="1199883" y="487501"/>
                  <a:pt x="1185286" y="470124"/>
                  <a:pt x="1212112" y="510362"/>
                </a:cubicBezTo>
                <a:cubicBezTo>
                  <a:pt x="1250882" y="626679"/>
                  <a:pt x="1189052" y="450504"/>
                  <a:pt x="1244009" y="574158"/>
                </a:cubicBezTo>
                <a:cubicBezTo>
                  <a:pt x="1253113" y="594641"/>
                  <a:pt x="1258186" y="616688"/>
                  <a:pt x="1265274" y="637953"/>
                </a:cubicBezTo>
                <a:cubicBezTo>
                  <a:pt x="1275408" y="668354"/>
                  <a:pt x="1279865" y="679005"/>
                  <a:pt x="1286540" y="712381"/>
                </a:cubicBezTo>
                <a:cubicBezTo>
                  <a:pt x="1296026" y="759809"/>
                  <a:pt x="1296395" y="783700"/>
                  <a:pt x="1307805" y="829339"/>
                </a:cubicBezTo>
                <a:cubicBezTo>
                  <a:pt x="1325105" y="898542"/>
                  <a:pt x="1322428" y="825387"/>
                  <a:pt x="1339702" y="946297"/>
                </a:cubicBezTo>
                <a:cubicBezTo>
                  <a:pt x="1343094" y="970041"/>
                  <a:pt x="1355067" y="1057964"/>
                  <a:pt x="1360968" y="1084521"/>
                </a:cubicBezTo>
                <a:cubicBezTo>
                  <a:pt x="1363399" y="1095462"/>
                  <a:pt x="1368882" y="1105545"/>
                  <a:pt x="1371600" y="1116418"/>
                </a:cubicBezTo>
                <a:lnTo>
                  <a:pt x="1392865" y="1201479"/>
                </a:lnTo>
                <a:cubicBezTo>
                  <a:pt x="1396409" y="1226288"/>
                  <a:pt x="1398583" y="1251332"/>
                  <a:pt x="1403498" y="1275907"/>
                </a:cubicBezTo>
                <a:cubicBezTo>
                  <a:pt x="1405696" y="1286897"/>
                  <a:pt x="1411699" y="1296863"/>
                  <a:pt x="1414130" y="1307804"/>
                </a:cubicBezTo>
                <a:cubicBezTo>
                  <a:pt x="1418807" y="1328849"/>
                  <a:pt x="1421914" y="1350230"/>
                  <a:pt x="1424763" y="1371600"/>
                </a:cubicBezTo>
                <a:cubicBezTo>
                  <a:pt x="1429005" y="1403412"/>
                  <a:pt x="1431414" y="1435447"/>
                  <a:pt x="1435395" y="1467293"/>
                </a:cubicBezTo>
                <a:cubicBezTo>
                  <a:pt x="1438503" y="1492161"/>
                  <a:pt x="1443100" y="1516831"/>
                  <a:pt x="1446028" y="1541721"/>
                </a:cubicBezTo>
                <a:cubicBezTo>
                  <a:pt x="1472287" y="1764916"/>
                  <a:pt x="1442384" y="1548101"/>
                  <a:pt x="1467293" y="1722474"/>
                </a:cubicBezTo>
                <a:cubicBezTo>
                  <a:pt x="1473139" y="1465263"/>
                  <a:pt x="1456728" y="1371194"/>
                  <a:pt x="1488558" y="1180214"/>
                </a:cubicBezTo>
                <a:cubicBezTo>
                  <a:pt x="1491529" y="1162388"/>
                  <a:pt x="1494436" y="1144486"/>
                  <a:pt x="1499191" y="1127051"/>
                </a:cubicBezTo>
                <a:cubicBezTo>
                  <a:pt x="1505089" y="1105425"/>
                  <a:pt x="1513368" y="1084520"/>
                  <a:pt x="1520456" y="1063255"/>
                </a:cubicBezTo>
                <a:cubicBezTo>
                  <a:pt x="1524000" y="1052623"/>
                  <a:pt x="1528370" y="1042231"/>
                  <a:pt x="1531088" y="1031358"/>
                </a:cubicBezTo>
                <a:cubicBezTo>
                  <a:pt x="1533923" y="1020017"/>
                  <a:pt x="1561417" y="900805"/>
                  <a:pt x="1573619" y="882502"/>
                </a:cubicBezTo>
                <a:lnTo>
                  <a:pt x="1594884" y="850604"/>
                </a:lnTo>
                <a:cubicBezTo>
                  <a:pt x="1620164" y="774762"/>
                  <a:pt x="1584318" y="866452"/>
                  <a:pt x="1637414" y="786809"/>
                </a:cubicBezTo>
                <a:cubicBezTo>
                  <a:pt x="1698965" y="694484"/>
                  <a:pt x="1578190" y="824768"/>
                  <a:pt x="1679944" y="723014"/>
                </a:cubicBezTo>
                <a:cubicBezTo>
                  <a:pt x="1692012" y="698877"/>
                  <a:pt x="1704438" y="669627"/>
                  <a:pt x="1722474" y="648586"/>
                </a:cubicBezTo>
                <a:cubicBezTo>
                  <a:pt x="1735522" y="633363"/>
                  <a:pt x="1753884" y="622737"/>
                  <a:pt x="1765005" y="606055"/>
                </a:cubicBezTo>
                <a:cubicBezTo>
                  <a:pt x="1772093" y="595423"/>
                  <a:pt x="1777234" y="583194"/>
                  <a:pt x="1786270" y="574158"/>
                </a:cubicBezTo>
                <a:cubicBezTo>
                  <a:pt x="1816740" y="543688"/>
                  <a:pt x="1815476" y="559555"/>
                  <a:pt x="1850065" y="542260"/>
                </a:cubicBezTo>
                <a:cubicBezTo>
                  <a:pt x="1861495" y="536545"/>
                  <a:pt x="1870533" y="526710"/>
                  <a:pt x="1881963" y="520995"/>
                </a:cubicBezTo>
                <a:cubicBezTo>
                  <a:pt x="1891988" y="515983"/>
                  <a:pt x="1903836" y="515374"/>
                  <a:pt x="1913861" y="510362"/>
                </a:cubicBezTo>
                <a:cubicBezTo>
                  <a:pt x="1996299" y="469142"/>
                  <a:pt x="1897486" y="505187"/>
                  <a:pt x="1977656" y="478465"/>
                </a:cubicBezTo>
                <a:cubicBezTo>
                  <a:pt x="1998921" y="464288"/>
                  <a:pt x="2017205" y="444017"/>
                  <a:pt x="2041451" y="435935"/>
                </a:cubicBezTo>
                <a:cubicBezTo>
                  <a:pt x="2062716" y="428846"/>
                  <a:pt x="2086596" y="427103"/>
                  <a:pt x="2105247" y="414669"/>
                </a:cubicBezTo>
                <a:cubicBezTo>
                  <a:pt x="2126512" y="400492"/>
                  <a:pt x="2144796" y="380221"/>
                  <a:pt x="2169042" y="372139"/>
                </a:cubicBezTo>
                <a:cubicBezTo>
                  <a:pt x="2190307" y="365051"/>
                  <a:pt x="2214186" y="363308"/>
                  <a:pt x="2232837" y="350874"/>
                </a:cubicBezTo>
                <a:cubicBezTo>
                  <a:pt x="2324257" y="289929"/>
                  <a:pt x="2208587" y="363000"/>
                  <a:pt x="2296633" y="318976"/>
                </a:cubicBezTo>
                <a:cubicBezTo>
                  <a:pt x="2308062" y="313261"/>
                  <a:pt x="2316853" y="302901"/>
                  <a:pt x="2328530" y="297711"/>
                </a:cubicBezTo>
                <a:cubicBezTo>
                  <a:pt x="2424011" y="255275"/>
                  <a:pt x="2374544" y="296549"/>
                  <a:pt x="2498651" y="255181"/>
                </a:cubicBezTo>
                <a:cubicBezTo>
                  <a:pt x="2519916" y="248093"/>
                  <a:pt x="2540701" y="239353"/>
                  <a:pt x="2562447" y="233916"/>
                </a:cubicBezTo>
                <a:cubicBezTo>
                  <a:pt x="2576624" y="230372"/>
                  <a:pt x="2590980" y="227482"/>
                  <a:pt x="2604977" y="223283"/>
                </a:cubicBezTo>
                <a:cubicBezTo>
                  <a:pt x="2626447" y="216842"/>
                  <a:pt x="2647507" y="209106"/>
                  <a:pt x="2668772" y="202018"/>
                </a:cubicBezTo>
                <a:lnTo>
                  <a:pt x="2700670" y="191386"/>
                </a:lnTo>
                <a:cubicBezTo>
                  <a:pt x="2711303" y="184298"/>
                  <a:pt x="2720891" y="175311"/>
                  <a:pt x="2732568" y="170121"/>
                </a:cubicBezTo>
                <a:cubicBezTo>
                  <a:pt x="2732598" y="170107"/>
                  <a:pt x="2812296" y="143545"/>
                  <a:pt x="2828261" y="138223"/>
                </a:cubicBezTo>
                <a:lnTo>
                  <a:pt x="2860158" y="127590"/>
                </a:lnTo>
                <a:lnTo>
                  <a:pt x="2892056" y="116958"/>
                </a:lnTo>
                <a:cubicBezTo>
                  <a:pt x="2943092" y="78680"/>
                  <a:pt x="2916865" y="85060"/>
                  <a:pt x="2966484" y="85060"/>
                </a:cubicBezTo>
              </a:path>
            </a:pathLst>
          </a:cu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B966B44-13E4-4D9C-A133-A8EE93E662BB}"/>
              </a:ext>
            </a:extLst>
          </p:cNvPr>
          <p:cNvSpPr/>
          <p:nvPr/>
        </p:nvSpPr>
        <p:spPr>
          <a:xfrm>
            <a:off x="4518837" y="2896459"/>
            <a:ext cx="414670" cy="3663829"/>
          </a:xfrm>
          <a:custGeom>
            <a:avLst/>
            <a:gdLst>
              <a:gd name="connsiteX0" fmla="*/ 0 w 414670"/>
              <a:gd name="connsiteY0" fmla="*/ 3663829 h 3663829"/>
              <a:gd name="connsiteX1" fmla="*/ 10633 w 414670"/>
              <a:gd name="connsiteY1" fmla="*/ 3440546 h 3663829"/>
              <a:gd name="connsiteX2" fmla="*/ 21265 w 414670"/>
              <a:gd name="connsiteY2" fmla="*/ 3355485 h 3663829"/>
              <a:gd name="connsiteX3" fmla="*/ 42530 w 414670"/>
              <a:gd name="connsiteY3" fmla="*/ 2068946 h 3663829"/>
              <a:gd name="connsiteX4" fmla="*/ 63796 w 414670"/>
              <a:gd name="connsiteY4" fmla="*/ 1920090 h 3663829"/>
              <a:gd name="connsiteX5" fmla="*/ 85061 w 414670"/>
              <a:gd name="connsiteY5" fmla="*/ 1739336 h 3663829"/>
              <a:gd name="connsiteX6" fmla="*/ 95693 w 414670"/>
              <a:gd name="connsiteY6" fmla="*/ 1707439 h 3663829"/>
              <a:gd name="connsiteX7" fmla="*/ 116958 w 414670"/>
              <a:gd name="connsiteY7" fmla="*/ 1622378 h 3663829"/>
              <a:gd name="connsiteX8" fmla="*/ 138223 w 414670"/>
              <a:gd name="connsiteY8" fmla="*/ 1537318 h 3663829"/>
              <a:gd name="connsiteX9" fmla="*/ 148856 w 414670"/>
              <a:gd name="connsiteY9" fmla="*/ 1494788 h 3663829"/>
              <a:gd name="connsiteX10" fmla="*/ 170121 w 414670"/>
              <a:gd name="connsiteY10" fmla="*/ 1430992 h 3663829"/>
              <a:gd name="connsiteX11" fmla="*/ 180754 w 414670"/>
              <a:gd name="connsiteY11" fmla="*/ 1399094 h 3663829"/>
              <a:gd name="connsiteX12" fmla="*/ 191386 w 414670"/>
              <a:gd name="connsiteY12" fmla="*/ 1345932 h 3663829"/>
              <a:gd name="connsiteX13" fmla="*/ 202019 w 414670"/>
              <a:gd name="connsiteY13" fmla="*/ 1314034 h 3663829"/>
              <a:gd name="connsiteX14" fmla="*/ 212651 w 414670"/>
              <a:gd name="connsiteY14" fmla="*/ 1271504 h 3663829"/>
              <a:gd name="connsiteX15" fmla="*/ 223284 w 414670"/>
              <a:gd name="connsiteY15" fmla="*/ 1239606 h 3663829"/>
              <a:gd name="connsiteX16" fmla="*/ 233916 w 414670"/>
              <a:gd name="connsiteY16" fmla="*/ 1197076 h 3663829"/>
              <a:gd name="connsiteX17" fmla="*/ 244549 w 414670"/>
              <a:gd name="connsiteY17" fmla="*/ 1165178 h 3663829"/>
              <a:gd name="connsiteX18" fmla="*/ 255182 w 414670"/>
              <a:gd name="connsiteY18" fmla="*/ 1122648 h 3663829"/>
              <a:gd name="connsiteX19" fmla="*/ 276447 w 414670"/>
              <a:gd name="connsiteY19" fmla="*/ 1090750 h 3663829"/>
              <a:gd name="connsiteX20" fmla="*/ 329610 w 414670"/>
              <a:gd name="connsiteY20" fmla="*/ 931262 h 3663829"/>
              <a:gd name="connsiteX21" fmla="*/ 340242 w 414670"/>
              <a:gd name="connsiteY21" fmla="*/ 899364 h 3663829"/>
              <a:gd name="connsiteX22" fmla="*/ 350875 w 414670"/>
              <a:gd name="connsiteY22" fmla="*/ 867467 h 3663829"/>
              <a:gd name="connsiteX23" fmla="*/ 372140 w 414670"/>
              <a:gd name="connsiteY23" fmla="*/ 729243 h 3663829"/>
              <a:gd name="connsiteX24" fmla="*/ 382772 w 414670"/>
              <a:gd name="connsiteY24" fmla="*/ 665448 h 3663829"/>
              <a:gd name="connsiteX25" fmla="*/ 393405 w 414670"/>
              <a:gd name="connsiteY25" fmla="*/ 569755 h 3663829"/>
              <a:gd name="connsiteX26" fmla="*/ 414670 w 414670"/>
              <a:gd name="connsiteY26" fmla="*/ 378369 h 3663829"/>
              <a:gd name="connsiteX27" fmla="*/ 404037 w 414670"/>
              <a:gd name="connsiteY27" fmla="*/ 80657 h 3663829"/>
              <a:gd name="connsiteX28" fmla="*/ 393405 w 414670"/>
              <a:gd name="connsiteY28" fmla="*/ 16862 h 366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14670" h="3663829">
                <a:moveTo>
                  <a:pt x="0" y="3663829"/>
                </a:moveTo>
                <a:cubicBezTo>
                  <a:pt x="3544" y="3589401"/>
                  <a:pt x="5506" y="3514881"/>
                  <a:pt x="10633" y="3440546"/>
                </a:cubicBezTo>
                <a:cubicBezTo>
                  <a:pt x="12599" y="3412039"/>
                  <a:pt x="20601" y="3384052"/>
                  <a:pt x="21265" y="3355485"/>
                </a:cubicBezTo>
                <a:cubicBezTo>
                  <a:pt x="31237" y="2926696"/>
                  <a:pt x="-149" y="2495722"/>
                  <a:pt x="42530" y="2068946"/>
                </a:cubicBezTo>
                <a:cubicBezTo>
                  <a:pt x="54617" y="1948080"/>
                  <a:pt x="44524" y="1997175"/>
                  <a:pt x="63796" y="1920090"/>
                </a:cubicBezTo>
                <a:cubicBezTo>
                  <a:pt x="69229" y="1860325"/>
                  <a:pt x="71930" y="1798425"/>
                  <a:pt x="85061" y="1739336"/>
                </a:cubicBezTo>
                <a:cubicBezTo>
                  <a:pt x="87492" y="1728395"/>
                  <a:pt x="92744" y="1718252"/>
                  <a:pt x="95693" y="1707439"/>
                </a:cubicBezTo>
                <a:cubicBezTo>
                  <a:pt x="103383" y="1679243"/>
                  <a:pt x="109870" y="1650732"/>
                  <a:pt x="116958" y="1622378"/>
                </a:cubicBezTo>
                <a:lnTo>
                  <a:pt x="138223" y="1537318"/>
                </a:lnTo>
                <a:cubicBezTo>
                  <a:pt x="141767" y="1523141"/>
                  <a:pt x="144235" y="1508651"/>
                  <a:pt x="148856" y="1494788"/>
                </a:cubicBezTo>
                <a:lnTo>
                  <a:pt x="170121" y="1430992"/>
                </a:lnTo>
                <a:cubicBezTo>
                  <a:pt x="173665" y="1420359"/>
                  <a:pt x="178556" y="1410084"/>
                  <a:pt x="180754" y="1399094"/>
                </a:cubicBezTo>
                <a:cubicBezTo>
                  <a:pt x="184298" y="1381373"/>
                  <a:pt x="187003" y="1363464"/>
                  <a:pt x="191386" y="1345932"/>
                </a:cubicBezTo>
                <a:cubicBezTo>
                  <a:pt x="194104" y="1335059"/>
                  <a:pt x="198940" y="1324811"/>
                  <a:pt x="202019" y="1314034"/>
                </a:cubicBezTo>
                <a:cubicBezTo>
                  <a:pt x="206033" y="1299983"/>
                  <a:pt x="208637" y="1285555"/>
                  <a:pt x="212651" y="1271504"/>
                </a:cubicBezTo>
                <a:cubicBezTo>
                  <a:pt x="215730" y="1260727"/>
                  <a:pt x="220205" y="1250383"/>
                  <a:pt x="223284" y="1239606"/>
                </a:cubicBezTo>
                <a:cubicBezTo>
                  <a:pt x="227298" y="1225555"/>
                  <a:pt x="229902" y="1211127"/>
                  <a:pt x="233916" y="1197076"/>
                </a:cubicBezTo>
                <a:cubicBezTo>
                  <a:pt x="236995" y="1186299"/>
                  <a:pt x="241470" y="1175955"/>
                  <a:pt x="244549" y="1165178"/>
                </a:cubicBezTo>
                <a:cubicBezTo>
                  <a:pt x="248564" y="1151127"/>
                  <a:pt x="249426" y="1136079"/>
                  <a:pt x="255182" y="1122648"/>
                </a:cubicBezTo>
                <a:cubicBezTo>
                  <a:pt x="260216" y="1110902"/>
                  <a:pt x="269359" y="1101383"/>
                  <a:pt x="276447" y="1090750"/>
                </a:cubicBezTo>
                <a:lnTo>
                  <a:pt x="329610" y="931262"/>
                </a:lnTo>
                <a:lnTo>
                  <a:pt x="340242" y="899364"/>
                </a:lnTo>
                <a:cubicBezTo>
                  <a:pt x="343786" y="888732"/>
                  <a:pt x="348677" y="878457"/>
                  <a:pt x="350875" y="867467"/>
                </a:cubicBezTo>
                <a:cubicBezTo>
                  <a:pt x="371181" y="765931"/>
                  <a:pt x="352829" y="864418"/>
                  <a:pt x="372140" y="729243"/>
                </a:cubicBezTo>
                <a:cubicBezTo>
                  <a:pt x="375189" y="707901"/>
                  <a:pt x="379923" y="686817"/>
                  <a:pt x="382772" y="665448"/>
                </a:cubicBezTo>
                <a:cubicBezTo>
                  <a:pt x="387014" y="633636"/>
                  <a:pt x="389655" y="601629"/>
                  <a:pt x="393405" y="569755"/>
                </a:cubicBezTo>
                <a:cubicBezTo>
                  <a:pt x="413469" y="399209"/>
                  <a:pt x="394943" y="575628"/>
                  <a:pt x="414670" y="378369"/>
                </a:cubicBezTo>
                <a:cubicBezTo>
                  <a:pt x="411126" y="279132"/>
                  <a:pt x="410231" y="179764"/>
                  <a:pt x="404037" y="80657"/>
                </a:cubicBezTo>
                <a:cubicBezTo>
                  <a:pt x="391686" y="-116962"/>
                  <a:pt x="393405" y="124634"/>
                  <a:pt x="393405" y="16862"/>
                </a:cubicBezTo>
              </a:path>
            </a:pathLst>
          </a:cu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69BD7C19-B791-4B18-9CD1-CBEEFC856B4D}"/>
              </a:ext>
            </a:extLst>
          </p:cNvPr>
          <p:cNvSpPr/>
          <p:nvPr/>
        </p:nvSpPr>
        <p:spPr>
          <a:xfrm>
            <a:off x="4518837" y="5199321"/>
            <a:ext cx="1084521" cy="967563"/>
          </a:xfrm>
          <a:custGeom>
            <a:avLst/>
            <a:gdLst>
              <a:gd name="connsiteX0" fmla="*/ 0 w 1084521"/>
              <a:gd name="connsiteY0" fmla="*/ 967563 h 967563"/>
              <a:gd name="connsiteX1" fmla="*/ 10633 w 1084521"/>
              <a:gd name="connsiteY1" fmla="*/ 903767 h 967563"/>
              <a:gd name="connsiteX2" fmla="*/ 31898 w 1084521"/>
              <a:gd name="connsiteY2" fmla="*/ 786809 h 967563"/>
              <a:gd name="connsiteX3" fmla="*/ 42530 w 1084521"/>
              <a:gd name="connsiteY3" fmla="*/ 712381 h 967563"/>
              <a:gd name="connsiteX4" fmla="*/ 63796 w 1084521"/>
              <a:gd name="connsiteY4" fmla="*/ 499730 h 967563"/>
              <a:gd name="connsiteX5" fmla="*/ 85061 w 1084521"/>
              <a:gd name="connsiteY5" fmla="*/ 435935 h 967563"/>
              <a:gd name="connsiteX6" fmla="*/ 106326 w 1084521"/>
              <a:gd name="connsiteY6" fmla="*/ 404037 h 967563"/>
              <a:gd name="connsiteX7" fmla="*/ 138223 w 1084521"/>
              <a:gd name="connsiteY7" fmla="*/ 393405 h 967563"/>
              <a:gd name="connsiteX8" fmla="*/ 202019 w 1084521"/>
              <a:gd name="connsiteY8" fmla="*/ 350874 h 967563"/>
              <a:gd name="connsiteX9" fmla="*/ 265814 w 1084521"/>
              <a:gd name="connsiteY9" fmla="*/ 318977 h 967563"/>
              <a:gd name="connsiteX10" fmla="*/ 329610 w 1084521"/>
              <a:gd name="connsiteY10" fmla="*/ 276446 h 967563"/>
              <a:gd name="connsiteX11" fmla="*/ 414670 w 1084521"/>
              <a:gd name="connsiteY11" fmla="*/ 212651 h 967563"/>
              <a:gd name="connsiteX12" fmla="*/ 478465 w 1084521"/>
              <a:gd name="connsiteY12" fmla="*/ 170121 h 967563"/>
              <a:gd name="connsiteX13" fmla="*/ 499730 w 1084521"/>
              <a:gd name="connsiteY13" fmla="*/ 138223 h 967563"/>
              <a:gd name="connsiteX14" fmla="*/ 574158 w 1084521"/>
              <a:gd name="connsiteY14" fmla="*/ 116958 h 967563"/>
              <a:gd name="connsiteX15" fmla="*/ 680484 w 1084521"/>
              <a:gd name="connsiteY15" fmla="*/ 85060 h 967563"/>
              <a:gd name="connsiteX16" fmla="*/ 797442 w 1084521"/>
              <a:gd name="connsiteY16" fmla="*/ 74428 h 967563"/>
              <a:gd name="connsiteX17" fmla="*/ 893135 w 1084521"/>
              <a:gd name="connsiteY17" fmla="*/ 42530 h 967563"/>
              <a:gd name="connsiteX18" fmla="*/ 925033 w 1084521"/>
              <a:gd name="connsiteY18" fmla="*/ 31898 h 967563"/>
              <a:gd name="connsiteX19" fmla="*/ 956930 w 1084521"/>
              <a:gd name="connsiteY19" fmla="*/ 21265 h 967563"/>
              <a:gd name="connsiteX20" fmla="*/ 1052623 w 1084521"/>
              <a:gd name="connsiteY20" fmla="*/ 0 h 967563"/>
              <a:gd name="connsiteX21" fmla="*/ 1084521 w 1084521"/>
              <a:gd name="connsiteY21" fmla="*/ 10632 h 96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84521" h="967563">
                <a:moveTo>
                  <a:pt x="0" y="967563"/>
                </a:moveTo>
                <a:cubicBezTo>
                  <a:pt x="3544" y="946298"/>
                  <a:pt x="7584" y="925109"/>
                  <a:pt x="10633" y="903767"/>
                </a:cubicBezTo>
                <a:cubicBezTo>
                  <a:pt x="25662" y="798567"/>
                  <a:pt x="11050" y="849352"/>
                  <a:pt x="31898" y="786809"/>
                </a:cubicBezTo>
                <a:cubicBezTo>
                  <a:pt x="35442" y="762000"/>
                  <a:pt x="40359" y="737348"/>
                  <a:pt x="42530" y="712381"/>
                </a:cubicBezTo>
                <a:cubicBezTo>
                  <a:pt x="52687" y="595570"/>
                  <a:pt x="39739" y="579919"/>
                  <a:pt x="63796" y="499730"/>
                </a:cubicBezTo>
                <a:cubicBezTo>
                  <a:pt x="70237" y="478260"/>
                  <a:pt x="72627" y="454586"/>
                  <a:pt x="85061" y="435935"/>
                </a:cubicBezTo>
                <a:cubicBezTo>
                  <a:pt x="92149" y="425302"/>
                  <a:pt x="96347" y="412020"/>
                  <a:pt x="106326" y="404037"/>
                </a:cubicBezTo>
                <a:cubicBezTo>
                  <a:pt x="115077" y="397036"/>
                  <a:pt x="127591" y="396949"/>
                  <a:pt x="138223" y="393405"/>
                </a:cubicBezTo>
                <a:cubicBezTo>
                  <a:pt x="176125" y="355503"/>
                  <a:pt x="141939" y="385206"/>
                  <a:pt x="202019" y="350874"/>
                </a:cubicBezTo>
                <a:cubicBezTo>
                  <a:pt x="259730" y="317896"/>
                  <a:pt x="207332" y="338470"/>
                  <a:pt x="265814" y="318977"/>
                </a:cubicBezTo>
                <a:cubicBezTo>
                  <a:pt x="287079" y="304800"/>
                  <a:pt x="309164" y="291781"/>
                  <a:pt x="329610" y="276446"/>
                </a:cubicBezTo>
                <a:cubicBezTo>
                  <a:pt x="357963" y="255181"/>
                  <a:pt x="385181" y="232310"/>
                  <a:pt x="414670" y="212651"/>
                </a:cubicBezTo>
                <a:lnTo>
                  <a:pt x="478465" y="170121"/>
                </a:lnTo>
                <a:cubicBezTo>
                  <a:pt x="485553" y="159488"/>
                  <a:pt x="489751" y="146206"/>
                  <a:pt x="499730" y="138223"/>
                </a:cubicBezTo>
                <a:cubicBezTo>
                  <a:pt x="506874" y="132508"/>
                  <a:pt x="571105" y="117874"/>
                  <a:pt x="574158" y="116958"/>
                </a:cubicBezTo>
                <a:cubicBezTo>
                  <a:pt x="598322" y="109709"/>
                  <a:pt x="651082" y="88980"/>
                  <a:pt x="680484" y="85060"/>
                </a:cubicBezTo>
                <a:cubicBezTo>
                  <a:pt x="719287" y="79886"/>
                  <a:pt x="758456" y="77972"/>
                  <a:pt x="797442" y="74428"/>
                </a:cubicBezTo>
                <a:lnTo>
                  <a:pt x="893135" y="42530"/>
                </a:lnTo>
                <a:lnTo>
                  <a:pt x="925033" y="31898"/>
                </a:lnTo>
                <a:cubicBezTo>
                  <a:pt x="935665" y="28354"/>
                  <a:pt x="946057" y="23983"/>
                  <a:pt x="956930" y="21265"/>
                </a:cubicBezTo>
                <a:cubicBezTo>
                  <a:pt x="1016993" y="6249"/>
                  <a:pt x="985131" y="13498"/>
                  <a:pt x="1052623" y="0"/>
                </a:cubicBezTo>
                <a:lnTo>
                  <a:pt x="1084521" y="10632"/>
                </a:lnTo>
              </a:path>
            </a:pathLst>
          </a:cu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D2B4431C-AB89-4FAA-8BE8-5900F3A50C54}"/>
              </a:ext>
            </a:extLst>
          </p:cNvPr>
          <p:cNvSpPr/>
          <p:nvPr/>
        </p:nvSpPr>
        <p:spPr>
          <a:xfrm>
            <a:off x="7506586" y="1368891"/>
            <a:ext cx="701749" cy="3064886"/>
          </a:xfrm>
          <a:custGeom>
            <a:avLst/>
            <a:gdLst>
              <a:gd name="connsiteX0" fmla="*/ 212651 w 701749"/>
              <a:gd name="connsiteY0" fmla="*/ 3064886 h 3064886"/>
              <a:gd name="connsiteX1" fmla="*/ 308344 w 701749"/>
              <a:gd name="connsiteY1" fmla="*/ 3054253 h 3064886"/>
              <a:gd name="connsiteX2" fmla="*/ 340242 w 701749"/>
              <a:gd name="connsiteY2" fmla="*/ 3043621 h 3064886"/>
              <a:gd name="connsiteX3" fmla="*/ 414670 w 701749"/>
              <a:gd name="connsiteY3" fmla="*/ 3032988 h 3064886"/>
              <a:gd name="connsiteX4" fmla="*/ 446567 w 701749"/>
              <a:gd name="connsiteY4" fmla="*/ 3011723 h 3064886"/>
              <a:gd name="connsiteX5" fmla="*/ 499730 w 701749"/>
              <a:gd name="connsiteY5" fmla="*/ 2969193 h 3064886"/>
              <a:gd name="connsiteX6" fmla="*/ 520995 w 701749"/>
              <a:gd name="connsiteY6" fmla="*/ 2937295 h 3064886"/>
              <a:gd name="connsiteX7" fmla="*/ 542261 w 701749"/>
              <a:gd name="connsiteY7" fmla="*/ 2916030 h 3064886"/>
              <a:gd name="connsiteX8" fmla="*/ 574158 w 701749"/>
              <a:gd name="connsiteY8" fmla="*/ 2809704 h 3064886"/>
              <a:gd name="connsiteX9" fmla="*/ 563526 w 701749"/>
              <a:gd name="connsiteY9" fmla="*/ 2416300 h 3064886"/>
              <a:gd name="connsiteX10" fmla="*/ 531628 w 701749"/>
              <a:gd name="connsiteY10" fmla="*/ 2309974 h 3064886"/>
              <a:gd name="connsiteX11" fmla="*/ 520995 w 701749"/>
              <a:gd name="connsiteY11" fmla="*/ 2246179 h 3064886"/>
              <a:gd name="connsiteX12" fmla="*/ 478465 w 701749"/>
              <a:gd name="connsiteY12" fmla="*/ 2161118 h 3064886"/>
              <a:gd name="connsiteX13" fmla="*/ 457200 w 701749"/>
              <a:gd name="connsiteY13" fmla="*/ 2086690 h 3064886"/>
              <a:gd name="connsiteX14" fmla="*/ 446567 w 701749"/>
              <a:gd name="connsiteY14" fmla="*/ 2054793 h 3064886"/>
              <a:gd name="connsiteX15" fmla="*/ 414670 w 701749"/>
              <a:gd name="connsiteY15" fmla="*/ 2001630 h 3064886"/>
              <a:gd name="connsiteX16" fmla="*/ 393405 w 701749"/>
              <a:gd name="connsiteY16" fmla="*/ 1937835 h 3064886"/>
              <a:gd name="connsiteX17" fmla="*/ 350874 w 701749"/>
              <a:gd name="connsiteY17" fmla="*/ 1863407 h 3064886"/>
              <a:gd name="connsiteX18" fmla="*/ 318977 w 701749"/>
              <a:gd name="connsiteY18" fmla="*/ 1799611 h 3064886"/>
              <a:gd name="connsiteX19" fmla="*/ 255181 w 701749"/>
              <a:gd name="connsiteY19" fmla="*/ 1714551 h 3064886"/>
              <a:gd name="connsiteX20" fmla="*/ 212651 w 701749"/>
              <a:gd name="connsiteY20" fmla="*/ 1650756 h 3064886"/>
              <a:gd name="connsiteX21" fmla="*/ 159488 w 701749"/>
              <a:gd name="connsiteY21" fmla="*/ 1576328 h 3064886"/>
              <a:gd name="connsiteX22" fmla="*/ 138223 w 701749"/>
              <a:gd name="connsiteY22" fmla="*/ 1555062 h 3064886"/>
              <a:gd name="connsiteX23" fmla="*/ 106326 w 701749"/>
              <a:gd name="connsiteY23" fmla="*/ 1501900 h 3064886"/>
              <a:gd name="connsiteX24" fmla="*/ 74428 w 701749"/>
              <a:gd name="connsiteY24" fmla="*/ 1459369 h 3064886"/>
              <a:gd name="connsiteX25" fmla="*/ 53163 w 701749"/>
              <a:gd name="connsiteY25" fmla="*/ 1395574 h 3064886"/>
              <a:gd name="connsiteX26" fmla="*/ 31898 w 701749"/>
              <a:gd name="connsiteY26" fmla="*/ 1363676 h 3064886"/>
              <a:gd name="connsiteX27" fmla="*/ 0 w 701749"/>
              <a:gd name="connsiteY27" fmla="*/ 1257351 h 3064886"/>
              <a:gd name="connsiteX28" fmla="*/ 10633 w 701749"/>
              <a:gd name="connsiteY28" fmla="*/ 1055332 h 3064886"/>
              <a:gd name="connsiteX29" fmla="*/ 31898 w 701749"/>
              <a:gd name="connsiteY29" fmla="*/ 959639 h 3064886"/>
              <a:gd name="connsiteX30" fmla="*/ 42530 w 701749"/>
              <a:gd name="connsiteY30" fmla="*/ 885211 h 3064886"/>
              <a:gd name="connsiteX31" fmla="*/ 63795 w 701749"/>
              <a:gd name="connsiteY31" fmla="*/ 789518 h 3064886"/>
              <a:gd name="connsiteX32" fmla="*/ 74428 w 701749"/>
              <a:gd name="connsiteY32" fmla="*/ 757621 h 3064886"/>
              <a:gd name="connsiteX33" fmla="*/ 85061 w 701749"/>
              <a:gd name="connsiteY33" fmla="*/ 683193 h 3064886"/>
              <a:gd name="connsiteX34" fmla="*/ 127591 w 701749"/>
              <a:gd name="connsiteY34" fmla="*/ 576867 h 3064886"/>
              <a:gd name="connsiteX35" fmla="*/ 148856 w 701749"/>
              <a:gd name="connsiteY35" fmla="*/ 544969 h 3064886"/>
              <a:gd name="connsiteX36" fmla="*/ 159488 w 701749"/>
              <a:gd name="connsiteY36" fmla="*/ 513072 h 3064886"/>
              <a:gd name="connsiteX37" fmla="*/ 212651 w 701749"/>
              <a:gd name="connsiteY37" fmla="*/ 449276 h 3064886"/>
              <a:gd name="connsiteX38" fmla="*/ 223284 w 701749"/>
              <a:gd name="connsiteY38" fmla="*/ 406746 h 3064886"/>
              <a:gd name="connsiteX39" fmla="*/ 276447 w 701749"/>
              <a:gd name="connsiteY39" fmla="*/ 332318 h 3064886"/>
              <a:gd name="connsiteX40" fmla="*/ 318977 w 701749"/>
              <a:gd name="connsiteY40" fmla="*/ 257890 h 3064886"/>
              <a:gd name="connsiteX41" fmla="*/ 350874 w 701749"/>
              <a:gd name="connsiteY41" fmla="*/ 183462 h 3064886"/>
              <a:gd name="connsiteX42" fmla="*/ 372140 w 701749"/>
              <a:gd name="connsiteY42" fmla="*/ 151565 h 3064886"/>
              <a:gd name="connsiteX43" fmla="*/ 393405 w 701749"/>
              <a:gd name="connsiteY43" fmla="*/ 109035 h 3064886"/>
              <a:gd name="connsiteX44" fmla="*/ 414670 w 701749"/>
              <a:gd name="connsiteY44" fmla="*/ 87769 h 3064886"/>
              <a:gd name="connsiteX45" fmla="*/ 467833 w 701749"/>
              <a:gd name="connsiteY45" fmla="*/ 23974 h 3064886"/>
              <a:gd name="connsiteX46" fmla="*/ 499730 w 701749"/>
              <a:gd name="connsiteY46" fmla="*/ 2709 h 3064886"/>
              <a:gd name="connsiteX47" fmla="*/ 701749 w 701749"/>
              <a:gd name="connsiteY47" fmla="*/ 2709 h 306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701749" h="3064886">
                <a:moveTo>
                  <a:pt x="212651" y="3064886"/>
                </a:moveTo>
                <a:cubicBezTo>
                  <a:pt x="244549" y="3061342"/>
                  <a:pt x="276687" y="3059529"/>
                  <a:pt x="308344" y="3054253"/>
                </a:cubicBezTo>
                <a:cubicBezTo>
                  <a:pt x="319399" y="3052410"/>
                  <a:pt x="329252" y="3045819"/>
                  <a:pt x="340242" y="3043621"/>
                </a:cubicBezTo>
                <a:cubicBezTo>
                  <a:pt x="364817" y="3038706"/>
                  <a:pt x="389861" y="3036532"/>
                  <a:pt x="414670" y="3032988"/>
                </a:cubicBezTo>
                <a:cubicBezTo>
                  <a:pt x="425302" y="3025900"/>
                  <a:pt x="436589" y="3019706"/>
                  <a:pt x="446567" y="3011723"/>
                </a:cubicBezTo>
                <a:cubicBezTo>
                  <a:pt x="522319" y="2951122"/>
                  <a:pt x="401556" y="3034643"/>
                  <a:pt x="499730" y="2969193"/>
                </a:cubicBezTo>
                <a:cubicBezTo>
                  <a:pt x="506818" y="2958560"/>
                  <a:pt x="513012" y="2947274"/>
                  <a:pt x="520995" y="2937295"/>
                </a:cubicBezTo>
                <a:cubicBezTo>
                  <a:pt x="527257" y="2929467"/>
                  <a:pt x="537778" y="2924996"/>
                  <a:pt x="542261" y="2916030"/>
                </a:cubicBezTo>
                <a:cubicBezTo>
                  <a:pt x="555206" y="2890141"/>
                  <a:pt x="566527" y="2840231"/>
                  <a:pt x="574158" y="2809704"/>
                </a:cubicBezTo>
                <a:cubicBezTo>
                  <a:pt x="570614" y="2678569"/>
                  <a:pt x="569918" y="2547327"/>
                  <a:pt x="563526" y="2416300"/>
                </a:cubicBezTo>
                <a:cubicBezTo>
                  <a:pt x="562251" y="2390163"/>
                  <a:pt x="534821" y="2329129"/>
                  <a:pt x="531628" y="2309974"/>
                </a:cubicBezTo>
                <a:cubicBezTo>
                  <a:pt x="528084" y="2288709"/>
                  <a:pt x="528246" y="2266481"/>
                  <a:pt x="520995" y="2246179"/>
                </a:cubicBezTo>
                <a:cubicBezTo>
                  <a:pt x="510333" y="2216326"/>
                  <a:pt x="487174" y="2191599"/>
                  <a:pt x="478465" y="2161118"/>
                </a:cubicBezTo>
                <a:cubicBezTo>
                  <a:pt x="471377" y="2136309"/>
                  <a:pt x="464614" y="2111404"/>
                  <a:pt x="457200" y="2086690"/>
                </a:cubicBezTo>
                <a:cubicBezTo>
                  <a:pt x="453979" y="2075955"/>
                  <a:pt x="451579" y="2064817"/>
                  <a:pt x="446567" y="2054793"/>
                </a:cubicBezTo>
                <a:cubicBezTo>
                  <a:pt x="437325" y="2036309"/>
                  <a:pt x="423222" y="2020444"/>
                  <a:pt x="414670" y="2001630"/>
                </a:cubicBezTo>
                <a:cubicBezTo>
                  <a:pt x="405395" y="1981224"/>
                  <a:pt x="403429" y="1957884"/>
                  <a:pt x="393405" y="1937835"/>
                </a:cubicBezTo>
                <a:cubicBezTo>
                  <a:pt x="310499" y="1772019"/>
                  <a:pt x="426021" y="1998671"/>
                  <a:pt x="350874" y="1863407"/>
                </a:cubicBezTo>
                <a:cubicBezTo>
                  <a:pt x="339328" y="1842624"/>
                  <a:pt x="331834" y="1819610"/>
                  <a:pt x="318977" y="1799611"/>
                </a:cubicBezTo>
                <a:cubicBezTo>
                  <a:pt x="299812" y="1769798"/>
                  <a:pt x="274841" y="1744040"/>
                  <a:pt x="255181" y="1714551"/>
                </a:cubicBezTo>
                <a:lnTo>
                  <a:pt x="212651" y="1650756"/>
                </a:lnTo>
                <a:cubicBezTo>
                  <a:pt x="194232" y="1623128"/>
                  <a:pt x="181475" y="1602712"/>
                  <a:pt x="159488" y="1576328"/>
                </a:cubicBezTo>
                <a:cubicBezTo>
                  <a:pt x="153070" y="1568627"/>
                  <a:pt x="144050" y="1563219"/>
                  <a:pt x="138223" y="1555062"/>
                </a:cubicBezTo>
                <a:cubicBezTo>
                  <a:pt x="126211" y="1538246"/>
                  <a:pt x="117789" y="1519095"/>
                  <a:pt x="106326" y="1501900"/>
                </a:cubicBezTo>
                <a:cubicBezTo>
                  <a:pt x="96496" y="1487155"/>
                  <a:pt x="85061" y="1473546"/>
                  <a:pt x="74428" y="1459369"/>
                </a:cubicBezTo>
                <a:cubicBezTo>
                  <a:pt x="67340" y="1438104"/>
                  <a:pt x="65597" y="1414225"/>
                  <a:pt x="53163" y="1395574"/>
                </a:cubicBezTo>
                <a:cubicBezTo>
                  <a:pt x="46075" y="1384941"/>
                  <a:pt x="37088" y="1375353"/>
                  <a:pt x="31898" y="1363676"/>
                </a:cubicBezTo>
                <a:cubicBezTo>
                  <a:pt x="17107" y="1330396"/>
                  <a:pt x="8837" y="1292696"/>
                  <a:pt x="0" y="1257351"/>
                </a:cubicBezTo>
                <a:cubicBezTo>
                  <a:pt x="3544" y="1190011"/>
                  <a:pt x="5033" y="1122532"/>
                  <a:pt x="10633" y="1055332"/>
                </a:cubicBezTo>
                <a:cubicBezTo>
                  <a:pt x="13881" y="1016351"/>
                  <a:pt x="25169" y="996647"/>
                  <a:pt x="31898" y="959639"/>
                </a:cubicBezTo>
                <a:cubicBezTo>
                  <a:pt x="36381" y="934982"/>
                  <a:pt x="38410" y="909931"/>
                  <a:pt x="42530" y="885211"/>
                </a:cubicBezTo>
                <a:cubicBezTo>
                  <a:pt x="46912" y="858917"/>
                  <a:pt x="56152" y="816267"/>
                  <a:pt x="63795" y="789518"/>
                </a:cubicBezTo>
                <a:cubicBezTo>
                  <a:pt x="66874" y="778742"/>
                  <a:pt x="70884" y="768253"/>
                  <a:pt x="74428" y="757621"/>
                </a:cubicBezTo>
                <a:cubicBezTo>
                  <a:pt x="77972" y="732812"/>
                  <a:pt x="79426" y="707612"/>
                  <a:pt x="85061" y="683193"/>
                </a:cubicBezTo>
                <a:cubicBezTo>
                  <a:pt x="93494" y="646650"/>
                  <a:pt x="108919" y="609543"/>
                  <a:pt x="127591" y="576867"/>
                </a:cubicBezTo>
                <a:cubicBezTo>
                  <a:pt x="133931" y="565772"/>
                  <a:pt x="141768" y="555602"/>
                  <a:pt x="148856" y="544969"/>
                </a:cubicBezTo>
                <a:cubicBezTo>
                  <a:pt x="152400" y="534337"/>
                  <a:pt x="154476" y="523096"/>
                  <a:pt x="159488" y="513072"/>
                </a:cubicBezTo>
                <a:cubicBezTo>
                  <a:pt x="174290" y="483468"/>
                  <a:pt x="189138" y="472789"/>
                  <a:pt x="212651" y="449276"/>
                </a:cubicBezTo>
                <a:cubicBezTo>
                  <a:pt x="216195" y="435099"/>
                  <a:pt x="217349" y="420100"/>
                  <a:pt x="223284" y="406746"/>
                </a:cubicBezTo>
                <a:cubicBezTo>
                  <a:pt x="243048" y="362276"/>
                  <a:pt x="248955" y="359809"/>
                  <a:pt x="276447" y="332318"/>
                </a:cubicBezTo>
                <a:cubicBezTo>
                  <a:pt x="334525" y="187125"/>
                  <a:pt x="266836" y="336102"/>
                  <a:pt x="318977" y="257890"/>
                </a:cubicBezTo>
                <a:cubicBezTo>
                  <a:pt x="363237" y="191499"/>
                  <a:pt x="322514" y="240181"/>
                  <a:pt x="350874" y="183462"/>
                </a:cubicBezTo>
                <a:cubicBezTo>
                  <a:pt x="356589" y="172032"/>
                  <a:pt x="365800" y="162660"/>
                  <a:pt x="372140" y="151565"/>
                </a:cubicBezTo>
                <a:cubicBezTo>
                  <a:pt x="380004" y="137803"/>
                  <a:pt x="384613" y="122223"/>
                  <a:pt x="393405" y="109035"/>
                </a:cubicBezTo>
                <a:cubicBezTo>
                  <a:pt x="398966" y="100694"/>
                  <a:pt x="408408" y="95597"/>
                  <a:pt x="414670" y="87769"/>
                </a:cubicBezTo>
                <a:cubicBezTo>
                  <a:pt x="448123" y="45952"/>
                  <a:pt x="422372" y="61859"/>
                  <a:pt x="467833" y="23974"/>
                </a:cubicBezTo>
                <a:cubicBezTo>
                  <a:pt x="477650" y="15793"/>
                  <a:pt x="487004" y="3866"/>
                  <a:pt x="499730" y="2709"/>
                </a:cubicBezTo>
                <a:cubicBezTo>
                  <a:pt x="566793" y="-3388"/>
                  <a:pt x="634409" y="2709"/>
                  <a:pt x="701749" y="2709"/>
                </a:cubicBezTo>
              </a:path>
            </a:pathLst>
          </a:cu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B1F539F-EA35-4571-A635-363B3AE006EE}"/>
              </a:ext>
            </a:extLst>
          </p:cNvPr>
          <p:cNvSpPr/>
          <p:nvPr/>
        </p:nvSpPr>
        <p:spPr>
          <a:xfrm>
            <a:off x="7719237" y="1625908"/>
            <a:ext cx="1679944" cy="2999255"/>
          </a:xfrm>
          <a:custGeom>
            <a:avLst/>
            <a:gdLst>
              <a:gd name="connsiteX0" fmla="*/ 0 w 1679944"/>
              <a:gd name="connsiteY0" fmla="*/ 2999255 h 2999255"/>
              <a:gd name="connsiteX1" fmla="*/ 648586 w 1679944"/>
              <a:gd name="connsiteY1" fmla="*/ 2988622 h 2999255"/>
              <a:gd name="connsiteX2" fmla="*/ 765544 w 1679944"/>
              <a:gd name="connsiteY2" fmla="*/ 2967357 h 2999255"/>
              <a:gd name="connsiteX3" fmla="*/ 861237 w 1679944"/>
              <a:gd name="connsiteY3" fmla="*/ 2956725 h 2999255"/>
              <a:gd name="connsiteX4" fmla="*/ 903768 w 1679944"/>
              <a:gd name="connsiteY4" fmla="*/ 2946092 h 2999255"/>
              <a:gd name="connsiteX5" fmla="*/ 999461 w 1679944"/>
              <a:gd name="connsiteY5" fmla="*/ 2924827 h 2999255"/>
              <a:gd name="connsiteX6" fmla="*/ 1084521 w 1679944"/>
              <a:gd name="connsiteY6" fmla="*/ 2882297 h 2999255"/>
              <a:gd name="connsiteX7" fmla="*/ 1116419 w 1679944"/>
              <a:gd name="connsiteY7" fmla="*/ 2818501 h 2999255"/>
              <a:gd name="connsiteX8" fmla="*/ 1137684 w 1679944"/>
              <a:gd name="connsiteY8" fmla="*/ 2786604 h 2999255"/>
              <a:gd name="connsiteX9" fmla="*/ 1180214 w 1679944"/>
              <a:gd name="connsiteY9" fmla="*/ 2637748 h 2999255"/>
              <a:gd name="connsiteX10" fmla="*/ 1190847 w 1679944"/>
              <a:gd name="connsiteY10" fmla="*/ 2552687 h 2999255"/>
              <a:gd name="connsiteX11" fmla="*/ 1212112 w 1679944"/>
              <a:gd name="connsiteY11" fmla="*/ 2350669 h 2999255"/>
              <a:gd name="connsiteX12" fmla="*/ 1222744 w 1679944"/>
              <a:gd name="connsiteY12" fmla="*/ 766418 h 2999255"/>
              <a:gd name="connsiteX13" fmla="*/ 1233377 w 1679944"/>
              <a:gd name="connsiteY13" fmla="*/ 681357 h 2999255"/>
              <a:gd name="connsiteX14" fmla="*/ 1254642 w 1679944"/>
              <a:gd name="connsiteY14" fmla="*/ 521869 h 2999255"/>
              <a:gd name="connsiteX15" fmla="*/ 1275907 w 1679944"/>
              <a:gd name="connsiteY15" fmla="*/ 458073 h 2999255"/>
              <a:gd name="connsiteX16" fmla="*/ 1286540 w 1679944"/>
              <a:gd name="connsiteY16" fmla="*/ 426176 h 2999255"/>
              <a:gd name="connsiteX17" fmla="*/ 1297172 w 1679944"/>
              <a:gd name="connsiteY17" fmla="*/ 394278 h 2999255"/>
              <a:gd name="connsiteX18" fmla="*/ 1371600 w 1679944"/>
              <a:gd name="connsiteY18" fmla="*/ 298585 h 2999255"/>
              <a:gd name="connsiteX19" fmla="*/ 1403498 w 1679944"/>
              <a:gd name="connsiteY19" fmla="*/ 256055 h 2999255"/>
              <a:gd name="connsiteX20" fmla="*/ 1467293 w 1679944"/>
              <a:gd name="connsiteY20" fmla="*/ 202892 h 2999255"/>
              <a:gd name="connsiteX21" fmla="*/ 1520456 w 1679944"/>
              <a:gd name="connsiteY21" fmla="*/ 139097 h 2999255"/>
              <a:gd name="connsiteX22" fmla="*/ 1552354 w 1679944"/>
              <a:gd name="connsiteY22" fmla="*/ 117832 h 2999255"/>
              <a:gd name="connsiteX23" fmla="*/ 1573619 w 1679944"/>
              <a:gd name="connsiteY23" fmla="*/ 96566 h 2999255"/>
              <a:gd name="connsiteX24" fmla="*/ 1626782 w 1679944"/>
              <a:gd name="connsiteY24" fmla="*/ 54036 h 2999255"/>
              <a:gd name="connsiteX25" fmla="*/ 1669312 w 1679944"/>
              <a:gd name="connsiteY25" fmla="*/ 873 h 2999255"/>
              <a:gd name="connsiteX26" fmla="*/ 1679944 w 1679944"/>
              <a:gd name="connsiteY26" fmla="*/ 873 h 299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679944" h="2999255">
                <a:moveTo>
                  <a:pt x="0" y="2999255"/>
                </a:moveTo>
                <a:lnTo>
                  <a:pt x="648586" y="2988622"/>
                </a:lnTo>
                <a:cubicBezTo>
                  <a:pt x="745035" y="2985785"/>
                  <a:pt x="694296" y="2978318"/>
                  <a:pt x="765544" y="2967357"/>
                </a:cubicBezTo>
                <a:cubicBezTo>
                  <a:pt x="797265" y="2962477"/>
                  <a:pt x="829339" y="2960269"/>
                  <a:pt x="861237" y="2956725"/>
                </a:cubicBezTo>
                <a:cubicBezTo>
                  <a:pt x="875414" y="2953181"/>
                  <a:pt x="889438" y="2948958"/>
                  <a:pt x="903768" y="2946092"/>
                </a:cubicBezTo>
                <a:cubicBezTo>
                  <a:pt x="940461" y="2938753"/>
                  <a:pt x="966948" y="2939606"/>
                  <a:pt x="999461" y="2924827"/>
                </a:cubicBezTo>
                <a:cubicBezTo>
                  <a:pt x="1028320" y="2911710"/>
                  <a:pt x="1084521" y="2882297"/>
                  <a:pt x="1084521" y="2882297"/>
                </a:cubicBezTo>
                <a:cubicBezTo>
                  <a:pt x="1145466" y="2790877"/>
                  <a:pt x="1072395" y="2906547"/>
                  <a:pt x="1116419" y="2818501"/>
                </a:cubicBezTo>
                <a:cubicBezTo>
                  <a:pt x="1122134" y="2807072"/>
                  <a:pt x="1130596" y="2797236"/>
                  <a:pt x="1137684" y="2786604"/>
                </a:cubicBezTo>
                <a:cubicBezTo>
                  <a:pt x="1151807" y="2744233"/>
                  <a:pt x="1174874" y="2680470"/>
                  <a:pt x="1180214" y="2637748"/>
                </a:cubicBezTo>
                <a:cubicBezTo>
                  <a:pt x="1183758" y="2609394"/>
                  <a:pt x="1188138" y="2581133"/>
                  <a:pt x="1190847" y="2552687"/>
                </a:cubicBezTo>
                <a:cubicBezTo>
                  <a:pt x="1209959" y="2352013"/>
                  <a:pt x="1190697" y="2479153"/>
                  <a:pt x="1212112" y="2350669"/>
                </a:cubicBezTo>
                <a:cubicBezTo>
                  <a:pt x="1215656" y="1822585"/>
                  <a:pt x="1216017" y="1294471"/>
                  <a:pt x="1222744" y="766418"/>
                </a:cubicBezTo>
                <a:cubicBezTo>
                  <a:pt x="1223108" y="737846"/>
                  <a:pt x="1230038" y="709736"/>
                  <a:pt x="1233377" y="681357"/>
                </a:cubicBezTo>
                <a:cubicBezTo>
                  <a:pt x="1237309" y="647933"/>
                  <a:pt x="1244834" y="561101"/>
                  <a:pt x="1254642" y="521869"/>
                </a:cubicBezTo>
                <a:cubicBezTo>
                  <a:pt x="1260078" y="500123"/>
                  <a:pt x="1268818" y="479338"/>
                  <a:pt x="1275907" y="458073"/>
                </a:cubicBezTo>
                <a:lnTo>
                  <a:pt x="1286540" y="426176"/>
                </a:lnTo>
                <a:cubicBezTo>
                  <a:pt x="1290084" y="415543"/>
                  <a:pt x="1290955" y="403603"/>
                  <a:pt x="1297172" y="394278"/>
                </a:cubicBezTo>
                <a:cubicBezTo>
                  <a:pt x="1390509" y="254276"/>
                  <a:pt x="1296647" y="386030"/>
                  <a:pt x="1371600" y="298585"/>
                </a:cubicBezTo>
                <a:cubicBezTo>
                  <a:pt x="1383133" y="285130"/>
                  <a:pt x="1391965" y="269510"/>
                  <a:pt x="1403498" y="256055"/>
                </a:cubicBezTo>
                <a:cubicBezTo>
                  <a:pt x="1430787" y="224218"/>
                  <a:pt x="1434480" y="224768"/>
                  <a:pt x="1467293" y="202892"/>
                </a:cubicBezTo>
                <a:cubicBezTo>
                  <a:pt x="1488203" y="171527"/>
                  <a:pt x="1489754" y="164681"/>
                  <a:pt x="1520456" y="139097"/>
                </a:cubicBezTo>
                <a:cubicBezTo>
                  <a:pt x="1530273" y="130916"/>
                  <a:pt x="1542375" y="125815"/>
                  <a:pt x="1552354" y="117832"/>
                </a:cubicBezTo>
                <a:cubicBezTo>
                  <a:pt x="1560182" y="111570"/>
                  <a:pt x="1565791" y="102828"/>
                  <a:pt x="1573619" y="96566"/>
                </a:cubicBezTo>
                <a:cubicBezTo>
                  <a:pt x="1604320" y="72005"/>
                  <a:pt x="1603962" y="82560"/>
                  <a:pt x="1626782" y="54036"/>
                </a:cubicBezTo>
                <a:cubicBezTo>
                  <a:pt x="1643032" y="33724"/>
                  <a:pt x="1647308" y="15543"/>
                  <a:pt x="1669312" y="873"/>
                </a:cubicBezTo>
                <a:cubicBezTo>
                  <a:pt x="1672261" y="-1093"/>
                  <a:pt x="1676400" y="873"/>
                  <a:pt x="1679944" y="873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ED88CE1-E375-48D8-A6C4-B7B774971D43}"/>
              </a:ext>
            </a:extLst>
          </p:cNvPr>
          <p:cNvSpPr/>
          <p:nvPr/>
        </p:nvSpPr>
        <p:spPr>
          <a:xfrm>
            <a:off x="7719237" y="4725706"/>
            <a:ext cx="1511329" cy="548043"/>
          </a:xfrm>
          <a:custGeom>
            <a:avLst/>
            <a:gdLst>
              <a:gd name="connsiteX0" fmla="*/ 0 w 1511329"/>
              <a:gd name="connsiteY0" fmla="*/ 27047 h 548043"/>
              <a:gd name="connsiteX1" fmla="*/ 53163 w 1511329"/>
              <a:gd name="connsiteY1" fmla="*/ 16415 h 548043"/>
              <a:gd name="connsiteX2" fmla="*/ 861237 w 1511329"/>
              <a:gd name="connsiteY2" fmla="*/ 16415 h 548043"/>
              <a:gd name="connsiteX3" fmla="*/ 903768 w 1511329"/>
              <a:gd name="connsiteY3" fmla="*/ 27047 h 548043"/>
              <a:gd name="connsiteX4" fmla="*/ 1010093 w 1511329"/>
              <a:gd name="connsiteY4" fmla="*/ 48313 h 548043"/>
              <a:gd name="connsiteX5" fmla="*/ 1041991 w 1511329"/>
              <a:gd name="connsiteY5" fmla="*/ 58945 h 548043"/>
              <a:gd name="connsiteX6" fmla="*/ 1105786 w 1511329"/>
              <a:gd name="connsiteY6" fmla="*/ 101475 h 548043"/>
              <a:gd name="connsiteX7" fmla="*/ 1148316 w 1511329"/>
              <a:gd name="connsiteY7" fmla="*/ 122741 h 548043"/>
              <a:gd name="connsiteX8" fmla="*/ 1212112 w 1511329"/>
              <a:gd name="connsiteY8" fmla="*/ 165271 h 548043"/>
              <a:gd name="connsiteX9" fmla="*/ 1275907 w 1511329"/>
              <a:gd name="connsiteY9" fmla="*/ 197168 h 548043"/>
              <a:gd name="connsiteX10" fmla="*/ 1318437 w 1511329"/>
              <a:gd name="connsiteY10" fmla="*/ 229066 h 548043"/>
              <a:gd name="connsiteX11" fmla="*/ 1360968 w 1511329"/>
              <a:gd name="connsiteY11" fmla="*/ 250331 h 548043"/>
              <a:gd name="connsiteX12" fmla="*/ 1392865 w 1511329"/>
              <a:gd name="connsiteY12" fmla="*/ 271596 h 548043"/>
              <a:gd name="connsiteX13" fmla="*/ 1467293 w 1511329"/>
              <a:gd name="connsiteY13" fmla="*/ 314127 h 548043"/>
              <a:gd name="connsiteX14" fmla="*/ 1499191 w 1511329"/>
              <a:gd name="connsiteY14" fmla="*/ 346024 h 548043"/>
              <a:gd name="connsiteX15" fmla="*/ 1499191 w 1511329"/>
              <a:gd name="connsiteY15" fmla="*/ 505513 h 548043"/>
              <a:gd name="connsiteX16" fmla="*/ 1403498 w 1511329"/>
              <a:gd name="connsiteY16" fmla="*/ 537410 h 548043"/>
              <a:gd name="connsiteX17" fmla="*/ 1371600 w 1511329"/>
              <a:gd name="connsiteY17" fmla="*/ 548043 h 548043"/>
              <a:gd name="connsiteX18" fmla="*/ 659219 w 1511329"/>
              <a:gd name="connsiteY18" fmla="*/ 537410 h 54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11329" h="548043">
                <a:moveTo>
                  <a:pt x="0" y="27047"/>
                </a:moveTo>
                <a:cubicBezTo>
                  <a:pt x="17721" y="23503"/>
                  <a:pt x="35250" y="18803"/>
                  <a:pt x="53163" y="16415"/>
                </a:cubicBezTo>
                <a:cubicBezTo>
                  <a:pt x="316156" y="-18650"/>
                  <a:pt x="623795" y="12817"/>
                  <a:pt x="861237" y="16415"/>
                </a:cubicBezTo>
                <a:cubicBezTo>
                  <a:pt x="875414" y="19959"/>
                  <a:pt x="889479" y="23985"/>
                  <a:pt x="903768" y="27047"/>
                </a:cubicBezTo>
                <a:cubicBezTo>
                  <a:pt x="939109" y="34620"/>
                  <a:pt x="975804" y="36884"/>
                  <a:pt x="1010093" y="48313"/>
                </a:cubicBezTo>
                <a:lnTo>
                  <a:pt x="1041991" y="58945"/>
                </a:lnTo>
                <a:cubicBezTo>
                  <a:pt x="1063256" y="73122"/>
                  <a:pt x="1082927" y="90045"/>
                  <a:pt x="1105786" y="101475"/>
                </a:cubicBezTo>
                <a:cubicBezTo>
                  <a:pt x="1119963" y="108564"/>
                  <a:pt x="1134725" y="114586"/>
                  <a:pt x="1148316" y="122741"/>
                </a:cubicBezTo>
                <a:cubicBezTo>
                  <a:pt x="1170231" y="135890"/>
                  <a:pt x="1189252" y="153841"/>
                  <a:pt x="1212112" y="165271"/>
                </a:cubicBezTo>
                <a:cubicBezTo>
                  <a:pt x="1233377" y="175903"/>
                  <a:pt x="1255520" y="184936"/>
                  <a:pt x="1275907" y="197168"/>
                </a:cubicBezTo>
                <a:cubicBezTo>
                  <a:pt x="1291103" y="206285"/>
                  <a:pt x="1303410" y="219674"/>
                  <a:pt x="1318437" y="229066"/>
                </a:cubicBezTo>
                <a:cubicBezTo>
                  <a:pt x="1331878" y="237467"/>
                  <a:pt x="1347206" y="242467"/>
                  <a:pt x="1360968" y="250331"/>
                </a:cubicBezTo>
                <a:cubicBezTo>
                  <a:pt x="1372063" y="256671"/>
                  <a:pt x="1381770" y="265256"/>
                  <a:pt x="1392865" y="271596"/>
                </a:cubicBezTo>
                <a:cubicBezTo>
                  <a:pt x="1425965" y="290510"/>
                  <a:pt x="1439026" y="290571"/>
                  <a:pt x="1467293" y="314127"/>
                </a:cubicBezTo>
                <a:cubicBezTo>
                  <a:pt x="1478844" y="323753"/>
                  <a:pt x="1488558" y="335392"/>
                  <a:pt x="1499191" y="346024"/>
                </a:cubicBezTo>
                <a:cubicBezTo>
                  <a:pt x="1504468" y="382965"/>
                  <a:pt x="1523644" y="470579"/>
                  <a:pt x="1499191" y="505513"/>
                </a:cubicBezTo>
                <a:cubicBezTo>
                  <a:pt x="1499189" y="505516"/>
                  <a:pt x="1419448" y="532093"/>
                  <a:pt x="1403498" y="537410"/>
                </a:cubicBezTo>
                <a:lnTo>
                  <a:pt x="1371600" y="548043"/>
                </a:lnTo>
                <a:lnTo>
                  <a:pt x="659219" y="537410"/>
                </a:lnTo>
              </a:path>
            </a:pathLst>
          </a:cu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0E65BE-77B8-4017-A1CD-F9058DD68712}"/>
              </a:ext>
            </a:extLst>
          </p:cNvPr>
          <p:cNvSpPr/>
          <p:nvPr/>
        </p:nvSpPr>
        <p:spPr>
          <a:xfrm rot="549375">
            <a:off x="3397973" y="6086487"/>
            <a:ext cx="232219" cy="4797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951853F-DC1D-4F58-8C89-599596F7249E}"/>
              </a:ext>
            </a:extLst>
          </p:cNvPr>
          <p:cNvSpPr/>
          <p:nvPr/>
        </p:nvSpPr>
        <p:spPr>
          <a:xfrm>
            <a:off x="4396041" y="6266543"/>
            <a:ext cx="232219" cy="4797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52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B21D9F0-4BCF-40F0-AB42-9C290CA18A99}"/>
              </a:ext>
            </a:extLst>
          </p:cNvPr>
          <p:cNvGrpSpPr/>
          <p:nvPr/>
        </p:nvGrpSpPr>
        <p:grpSpPr>
          <a:xfrm>
            <a:off x="1092046" y="418869"/>
            <a:ext cx="8729335" cy="5355267"/>
            <a:chOff x="1092046" y="418869"/>
            <a:chExt cx="8729335" cy="535526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4E02623-504A-4DCF-B9CA-A37950E119DB}"/>
                </a:ext>
              </a:extLst>
            </p:cNvPr>
            <p:cNvGrpSpPr/>
            <p:nvPr/>
          </p:nvGrpSpPr>
          <p:grpSpPr>
            <a:xfrm>
              <a:off x="1092046" y="418869"/>
              <a:ext cx="4253432" cy="5355267"/>
              <a:chOff x="4697749" y="482007"/>
              <a:chExt cx="4253432" cy="5355267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A84C2427-9BBE-47BA-90AF-09F3DCAC89BF}"/>
                  </a:ext>
                </a:extLst>
              </p:cNvPr>
              <p:cNvGrpSpPr/>
              <p:nvPr/>
            </p:nvGrpSpPr>
            <p:grpSpPr>
              <a:xfrm>
                <a:off x="6433512" y="482007"/>
                <a:ext cx="2517669" cy="2442471"/>
                <a:chOff x="4419601" y="609600"/>
                <a:chExt cx="469311" cy="436419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F78ADC47-61C5-4D62-922F-507C90550AC4}"/>
                    </a:ext>
                  </a:extLst>
                </p:cNvPr>
                <p:cNvSpPr/>
                <p:nvPr/>
              </p:nvSpPr>
              <p:spPr>
                <a:xfrm>
                  <a:off x="4419601" y="609600"/>
                  <a:ext cx="469311" cy="436419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52EF3AA0-0950-4182-82E0-5DBE200C7707}"/>
                    </a:ext>
                  </a:extLst>
                </p:cNvPr>
                <p:cNvSpPr/>
                <p:nvPr/>
              </p:nvSpPr>
              <p:spPr>
                <a:xfrm>
                  <a:off x="4495799" y="761999"/>
                  <a:ext cx="85864" cy="85725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A6CD5B24-D7B6-4ACA-BEB0-7EF256FC3B4E}"/>
                    </a:ext>
                  </a:extLst>
                </p:cNvPr>
                <p:cNvSpPr/>
                <p:nvPr/>
              </p:nvSpPr>
              <p:spPr>
                <a:xfrm>
                  <a:off x="4724399" y="761999"/>
                  <a:ext cx="85864" cy="8572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8A18607F-A1B5-453F-AA59-75D5CF4571F8}"/>
                  </a:ext>
                </a:extLst>
              </p:cNvPr>
              <p:cNvGrpSpPr/>
              <p:nvPr/>
            </p:nvGrpSpPr>
            <p:grpSpPr>
              <a:xfrm>
                <a:off x="4697749" y="3434860"/>
                <a:ext cx="4244231" cy="2402414"/>
                <a:chOff x="4697750" y="3434860"/>
                <a:chExt cx="2781572" cy="1547446"/>
              </a:xfrm>
            </p:grpSpPr>
            <p:sp>
              <p:nvSpPr>
                <p:cNvPr id="9" name="Octagon 8">
                  <a:extLst>
                    <a:ext uri="{FF2B5EF4-FFF2-40B4-BE49-F238E27FC236}">
                      <a16:creationId xmlns:a16="http://schemas.microsoft.com/office/drawing/2014/main" id="{F5F69D27-7771-42B1-8F88-5AD4618C6B04}"/>
                    </a:ext>
                  </a:extLst>
                </p:cNvPr>
                <p:cNvSpPr/>
                <p:nvPr/>
              </p:nvSpPr>
              <p:spPr>
                <a:xfrm>
                  <a:off x="5829299" y="3434860"/>
                  <a:ext cx="1650023" cy="1547446"/>
                </a:xfrm>
                <a:prstGeom prst="octagon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4397BB8B-CE76-4C1B-8F14-8B1759FE34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699591" y="4067908"/>
                  <a:ext cx="112970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7744830D-A9D3-469A-A02C-C997142698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697750" y="4358531"/>
                  <a:ext cx="112970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D9BEC368-BD79-40FB-9CD0-B1C498669ACA}"/>
                  </a:ext>
                </a:extLst>
              </p:cNvPr>
              <p:cNvGrpSpPr/>
              <p:nvPr/>
            </p:nvGrpSpPr>
            <p:grpSpPr>
              <a:xfrm>
                <a:off x="6882180" y="5215810"/>
                <a:ext cx="191384" cy="185528"/>
                <a:chOff x="4237073" y="979207"/>
                <a:chExt cx="558209" cy="541247"/>
              </a:xfrm>
            </p:grpSpPr>
            <p:sp>
              <p:nvSpPr>
                <p:cNvPr id="6" name="Octagon 5">
                  <a:extLst>
                    <a:ext uri="{FF2B5EF4-FFF2-40B4-BE49-F238E27FC236}">
                      <a16:creationId xmlns:a16="http://schemas.microsoft.com/office/drawing/2014/main" id="{803354D0-8405-4BCF-939C-8DAF2AC10ABA}"/>
                    </a:ext>
                  </a:extLst>
                </p:cNvPr>
                <p:cNvSpPr/>
                <p:nvPr/>
              </p:nvSpPr>
              <p:spPr>
                <a:xfrm>
                  <a:off x="4237073" y="979207"/>
                  <a:ext cx="558209" cy="541247"/>
                </a:xfrm>
                <a:prstGeom prst="octagon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2E3B81C5-D8CC-4F77-8CFA-A75155D43B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97573" y="1084521"/>
                  <a:ext cx="0" cy="34024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CDCCECA5-1EA1-4627-9BEC-75A48D9790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338082" y="1247554"/>
                  <a:ext cx="327768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F1DDA77-E566-42A6-AE73-C3CD10BFC280}"/>
                </a:ext>
              </a:extLst>
            </p:cNvPr>
            <p:cNvGrpSpPr/>
            <p:nvPr/>
          </p:nvGrpSpPr>
          <p:grpSpPr>
            <a:xfrm>
              <a:off x="5334441" y="3828624"/>
              <a:ext cx="4486940" cy="1584251"/>
              <a:chOff x="4901609" y="2636874"/>
              <a:chExt cx="4486940" cy="1584251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FC54D725-BE59-4928-9276-93914103C1F2}"/>
                  </a:ext>
                </a:extLst>
              </p:cNvPr>
              <p:cNvSpPr/>
              <p:nvPr/>
            </p:nvSpPr>
            <p:spPr>
              <a:xfrm>
                <a:off x="6432698" y="2636874"/>
                <a:ext cx="2955851" cy="158425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BDCA3939-78AB-44C6-BE6F-FA4887927886}"/>
                  </a:ext>
                </a:extLst>
              </p:cNvPr>
              <p:cNvCxnSpPr/>
              <p:nvPr/>
            </p:nvCxnSpPr>
            <p:spPr>
              <a:xfrm flipH="1">
                <a:off x="4901609" y="3157872"/>
                <a:ext cx="153108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918FEA9-BC53-4F1E-9C8F-1389E54F3CC2}"/>
                  </a:ext>
                </a:extLst>
              </p:cNvPr>
              <p:cNvCxnSpPr/>
              <p:nvPr/>
            </p:nvCxnSpPr>
            <p:spPr>
              <a:xfrm flipH="1">
                <a:off x="4901609" y="3618618"/>
                <a:ext cx="153108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D226C31-F3D9-4607-B2C8-11F9F08059E5}"/>
                </a:ext>
              </a:extLst>
            </p:cNvPr>
            <p:cNvGrpSpPr/>
            <p:nvPr/>
          </p:nvGrpSpPr>
          <p:grpSpPr>
            <a:xfrm>
              <a:off x="9268298" y="5035958"/>
              <a:ext cx="191384" cy="185528"/>
              <a:chOff x="4237073" y="979207"/>
              <a:chExt cx="558209" cy="541247"/>
            </a:xfrm>
          </p:grpSpPr>
          <p:sp>
            <p:nvSpPr>
              <p:cNvPr id="18" name="Octagon 17">
                <a:extLst>
                  <a:ext uri="{FF2B5EF4-FFF2-40B4-BE49-F238E27FC236}">
                    <a16:creationId xmlns:a16="http://schemas.microsoft.com/office/drawing/2014/main" id="{5232F6E5-6B5C-4790-852C-FBB45A58923A}"/>
                  </a:ext>
                </a:extLst>
              </p:cNvPr>
              <p:cNvSpPr/>
              <p:nvPr/>
            </p:nvSpPr>
            <p:spPr>
              <a:xfrm>
                <a:off x="4237073" y="979207"/>
                <a:ext cx="558209" cy="541247"/>
              </a:xfrm>
              <a:prstGeom prst="octagon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09359C6-14DB-4DCE-A0D2-3E3718716F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7573" y="1084521"/>
                <a:ext cx="0" cy="34024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336C5AB7-ED64-4EEB-B565-C7B56993A6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38082" y="1247554"/>
                <a:ext cx="32776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FD24D81-29D5-4263-B91A-39DEA61B80C1}"/>
                </a:ext>
              </a:extLst>
            </p:cNvPr>
            <p:cNvGrpSpPr/>
            <p:nvPr/>
          </p:nvGrpSpPr>
          <p:grpSpPr>
            <a:xfrm>
              <a:off x="7439265" y="622000"/>
              <a:ext cx="1772064" cy="2380194"/>
              <a:chOff x="3654065" y="622000"/>
              <a:chExt cx="1772064" cy="2380194"/>
            </a:xfrm>
          </p:grpSpPr>
          <p:grpSp>
            <p:nvGrpSpPr>
              <p:cNvPr id="53" name="Group 159">
                <a:extLst>
                  <a:ext uri="{FF2B5EF4-FFF2-40B4-BE49-F238E27FC236}">
                    <a16:creationId xmlns:a16="http://schemas.microsoft.com/office/drawing/2014/main" id="{6EA62EBA-EE18-46E2-BD01-BA9A8AF99F7D}"/>
                  </a:ext>
                </a:extLst>
              </p:cNvPr>
              <p:cNvGrpSpPr/>
              <p:nvPr/>
            </p:nvGrpSpPr>
            <p:grpSpPr>
              <a:xfrm rot="21357450">
                <a:off x="3654065" y="622000"/>
                <a:ext cx="1772064" cy="2380194"/>
                <a:chOff x="3678013" y="2773444"/>
                <a:chExt cx="435066" cy="643688"/>
              </a:xfrm>
            </p:grpSpPr>
            <p:sp>
              <p:nvSpPr>
                <p:cNvPr id="55" name="Arc 54">
                  <a:extLst>
                    <a:ext uri="{FF2B5EF4-FFF2-40B4-BE49-F238E27FC236}">
                      <a16:creationId xmlns:a16="http://schemas.microsoft.com/office/drawing/2014/main" id="{AFC34D65-9840-46C7-B770-BCC2B66D4E62}"/>
                    </a:ext>
                  </a:extLst>
                </p:cNvPr>
                <p:cNvSpPr/>
                <p:nvPr/>
              </p:nvSpPr>
              <p:spPr>
                <a:xfrm rot="9706765">
                  <a:off x="3707355" y="2883644"/>
                  <a:ext cx="405724" cy="383319"/>
                </a:xfrm>
                <a:prstGeom prst="arc">
                  <a:avLst>
                    <a:gd name="adj1" fmla="val 16990575"/>
                    <a:gd name="adj2" fmla="val 3701571"/>
                  </a:avLst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0AA22C78-6B54-4D1C-B9A2-E97AF06D43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42550">
                  <a:off x="3678013" y="2773444"/>
                  <a:ext cx="350564" cy="6436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0170A749-C657-48BB-B50A-EBE6416F76A6}"/>
                    </a:ext>
                  </a:extLst>
                </p:cNvPr>
                <p:cNvSpPr/>
                <p:nvPr/>
              </p:nvSpPr>
              <p:spPr>
                <a:xfrm flipH="1" flipV="1">
                  <a:off x="3828128" y="3265344"/>
                  <a:ext cx="51517" cy="5143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Parallelogram 58">
                  <a:extLst>
                    <a:ext uri="{FF2B5EF4-FFF2-40B4-BE49-F238E27FC236}">
                      <a16:creationId xmlns:a16="http://schemas.microsoft.com/office/drawing/2014/main" id="{576D4BA2-1FF9-4444-B662-4240566BA6F9}"/>
                    </a:ext>
                  </a:extLst>
                </p:cNvPr>
                <p:cNvSpPr/>
                <p:nvPr/>
              </p:nvSpPr>
              <p:spPr>
                <a:xfrm rot="19169352">
                  <a:off x="3824515" y="3007679"/>
                  <a:ext cx="130371" cy="60727"/>
                </a:xfrm>
                <a:prstGeom prst="parallelogram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E6E818B7-21A0-4B81-9C66-827266BFF571}"/>
                  </a:ext>
                </a:extLst>
              </p:cNvPr>
              <p:cNvSpPr/>
              <p:nvPr/>
            </p:nvSpPr>
            <p:spPr>
              <a:xfrm>
                <a:off x="4776976" y="2767367"/>
                <a:ext cx="186218" cy="169057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14740A2D-6465-4F04-8E2E-86973F5128A2}"/>
                  </a:ext>
                </a:extLst>
              </p:cNvPr>
              <p:cNvSpPr/>
              <p:nvPr/>
            </p:nvSpPr>
            <p:spPr>
              <a:xfrm rot="21357450" flipH="1" flipV="1">
                <a:off x="3673327" y="1314319"/>
                <a:ext cx="209833" cy="19019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9959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EF73B8F0-A680-4B71-B28F-10FC6EBFBEDD}"/>
              </a:ext>
            </a:extLst>
          </p:cNvPr>
          <p:cNvGrpSpPr/>
          <p:nvPr/>
        </p:nvGrpSpPr>
        <p:grpSpPr>
          <a:xfrm>
            <a:off x="1092046" y="418869"/>
            <a:ext cx="8729335" cy="6116149"/>
            <a:chOff x="1092046" y="418869"/>
            <a:chExt cx="8729335" cy="611614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B21D9F0-4BCF-40F0-AB42-9C290CA18A99}"/>
                </a:ext>
              </a:extLst>
            </p:cNvPr>
            <p:cNvGrpSpPr/>
            <p:nvPr/>
          </p:nvGrpSpPr>
          <p:grpSpPr>
            <a:xfrm>
              <a:off x="1092046" y="418869"/>
              <a:ext cx="8729335" cy="5355267"/>
              <a:chOff x="1092046" y="418869"/>
              <a:chExt cx="8729335" cy="5355267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34E02623-504A-4DCF-B9CA-A37950E119DB}"/>
                  </a:ext>
                </a:extLst>
              </p:cNvPr>
              <p:cNvGrpSpPr/>
              <p:nvPr/>
            </p:nvGrpSpPr>
            <p:grpSpPr>
              <a:xfrm>
                <a:off x="1092046" y="418869"/>
                <a:ext cx="4253432" cy="5355267"/>
                <a:chOff x="4697749" y="482007"/>
                <a:chExt cx="4253432" cy="5355267"/>
              </a:xfrm>
            </p:grpSpPr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A84C2427-9BBE-47BA-90AF-09F3DCAC89BF}"/>
                    </a:ext>
                  </a:extLst>
                </p:cNvPr>
                <p:cNvGrpSpPr/>
                <p:nvPr/>
              </p:nvGrpSpPr>
              <p:grpSpPr>
                <a:xfrm>
                  <a:off x="6433512" y="482007"/>
                  <a:ext cx="2517669" cy="2442471"/>
                  <a:chOff x="4419601" y="609600"/>
                  <a:chExt cx="469311" cy="436419"/>
                </a:xfrm>
              </p:grpSpPr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F78ADC47-61C5-4D62-922F-507C90550AC4}"/>
                      </a:ext>
                    </a:extLst>
                  </p:cNvPr>
                  <p:cNvSpPr/>
                  <p:nvPr/>
                </p:nvSpPr>
                <p:spPr>
                  <a:xfrm>
                    <a:off x="4419601" y="609600"/>
                    <a:ext cx="469311" cy="436419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52EF3AA0-0950-4182-82E0-5DBE200C7707}"/>
                      </a:ext>
                    </a:extLst>
                  </p:cNvPr>
                  <p:cNvSpPr/>
                  <p:nvPr/>
                </p:nvSpPr>
                <p:spPr>
                  <a:xfrm>
                    <a:off x="4495799" y="761999"/>
                    <a:ext cx="85864" cy="85725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A6CD5B24-D7B6-4ACA-BEB0-7EF256FC3B4E}"/>
                      </a:ext>
                    </a:extLst>
                  </p:cNvPr>
                  <p:cNvSpPr/>
                  <p:nvPr/>
                </p:nvSpPr>
                <p:spPr>
                  <a:xfrm>
                    <a:off x="4724399" y="761999"/>
                    <a:ext cx="85864" cy="85725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8A18607F-A1B5-453F-AA59-75D5CF4571F8}"/>
                    </a:ext>
                  </a:extLst>
                </p:cNvPr>
                <p:cNvGrpSpPr/>
                <p:nvPr/>
              </p:nvGrpSpPr>
              <p:grpSpPr>
                <a:xfrm>
                  <a:off x="4697749" y="3434860"/>
                  <a:ext cx="4244231" cy="2402414"/>
                  <a:chOff x="4697750" y="3434860"/>
                  <a:chExt cx="2781572" cy="1547446"/>
                </a:xfrm>
              </p:grpSpPr>
              <p:sp>
                <p:nvSpPr>
                  <p:cNvPr id="9" name="Octagon 8">
                    <a:extLst>
                      <a:ext uri="{FF2B5EF4-FFF2-40B4-BE49-F238E27FC236}">
                        <a16:creationId xmlns:a16="http://schemas.microsoft.com/office/drawing/2014/main" id="{F5F69D27-7771-42B1-8F88-5AD4618C6B04}"/>
                      </a:ext>
                    </a:extLst>
                  </p:cNvPr>
                  <p:cNvSpPr/>
                  <p:nvPr/>
                </p:nvSpPr>
                <p:spPr>
                  <a:xfrm>
                    <a:off x="5829299" y="3434860"/>
                    <a:ext cx="1650023" cy="1547446"/>
                  </a:xfrm>
                  <a:prstGeom prst="octagon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0" name="Straight Connector 9">
                    <a:extLst>
                      <a:ext uri="{FF2B5EF4-FFF2-40B4-BE49-F238E27FC236}">
                        <a16:creationId xmlns:a16="http://schemas.microsoft.com/office/drawing/2014/main" id="{4397BB8B-CE76-4C1B-8F14-8B1759FE34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699591" y="4067908"/>
                    <a:ext cx="112970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Straight Connector 10">
                    <a:extLst>
                      <a:ext uri="{FF2B5EF4-FFF2-40B4-BE49-F238E27FC236}">
                        <a16:creationId xmlns:a16="http://schemas.microsoft.com/office/drawing/2014/main" id="{7744830D-A9D3-469A-A02C-C9971426982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697750" y="4358531"/>
                    <a:ext cx="112970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D9BEC368-BD79-40FB-9CD0-B1C498669ACA}"/>
                    </a:ext>
                  </a:extLst>
                </p:cNvPr>
                <p:cNvGrpSpPr/>
                <p:nvPr/>
              </p:nvGrpSpPr>
              <p:grpSpPr>
                <a:xfrm>
                  <a:off x="6882180" y="5215810"/>
                  <a:ext cx="191384" cy="185528"/>
                  <a:chOff x="4237073" y="979207"/>
                  <a:chExt cx="558209" cy="541247"/>
                </a:xfrm>
              </p:grpSpPr>
              <p:sp>
                <p:nvSpPr>
                  <p:cNvPr id="6" name="Octagon 5">
                    <a:extLst>
                      <a:ext uri="{FF2B5EF4-FFF2-40B4-BE49-F238E27FC236}">
                        <a16:creationId xmlns:a16="http://schemas.microsoft.com/office/drawing/2014/main" id="{803354D0-8405-4BCF-939C-8DAF2AC10ABA}"/>
                      </a:ext>
                    </a:extLst>
                  </p:cNvPr>
                  <p:cNvSpPr/>
                  <p:nvPr/>
                </p:nvSpPr>
                <p:spPr>
                  <a:xfrm>
                    <a:off x="4237073" y="979207"/>
                    <a:ext cx="558209" cy="541247"/>
                  </a:xfrm>
                  <a:prstGeom prst="octagon">
                    <a:avLst/>
                  </a:prstGeom>
                  <a:solidFill>
                    <a:schemeClr val="accent6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" name="Straight Connector 6">
                    <a:extLst>
                      <a:ext uri="{FF2B5EF4-FFF2-40B4-BE49-F238E27FC236}">
                        <a16:creationId xmlns:a16="http://schemas.microsoft.com/office/drawing/2014/main" id="{2E3B81C5-D8CC-4F77-8CFA-A75155D43B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97573" y="1084521"/>
                    <a:ext cx="0" cy="34024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Straight Connector 7">
                    <a:extLst>
                      <a:ext uri="{FF2B5EF4-FFF2-40B4-BE49-F238E27FC236}">
                        <a16:creationId xmlns:a16="http://schemas.microsoft.com/office/drawing/2014/main" id="{CDCCECA5-1EA1-4627-9BEC-75A48D97906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338082" y="1247554"/>
                    <a:ext cx="327768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F1DDA77-E566-42A6-AE73-C3CD10BFC280}"/>
                  </a:ext>
                </a:extLst>
              </p:cNvPr>
              <p:cNvGrpSpPr/>
              <p:nvPr/>
            </p:nvGrpSpPr>
            <p:grpSpPr>
              <a:xfrm>
                <a:off x="5334441" y="3828624"/>
                <a:ext cx="4486940" cy="1584251"/>
                <a:chOff x="4901609" y="2636874"/>
                <a:chExt cx="4486940" cy="1584251"/>
              </a:xfrm>
            </p:grpSpPr>
            <p:sp>
              <p:nvSpPr>
                <p:cNvPr id="49" name="Rectangle: Rounded Corners 48">
                  <a:extLst>
                    <a:ext uri="{FF2B5EF4-FFF2-40B4-BE49-F238E27FC236}">
                      <a16:creationId xmlns:a16="http://schemas.microsoft.com/office/drawing/2014/main" id="{FC54D725-BE59-4928-9276-93914103C1F2}"/>
                    </a:ext>
                  </a:extLst>
                </p:cNvPr>
                <p:cNvSpPr/>
                <p:nvPr/>
              </p:nvSpPr>
              <p:spPr>
                <a:xfrm>
                  <a:off x="6432698" y="2636874"/>
                  <a:ext cx="2955851" cy="1584251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BDCA3939-78AB-44C6-BE6F-FA4887927886}"/>
                    </a:ext>
                  </a:extLst>
                </p:cNvPr>
                <p:cNvCxnSpPr/>
                <p:nvPr/>
              </p:nvCxnSpPr>
              <p:spPr>
                <a:xfrm flipH="1">
                  <a:off x="4901609" y="3157872"/>
                  <a:ext cx="153108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E918FEA9-BC53-4F1E-9C8F-1389E54F3CC2}"/>
                    </a:ext>
                  </a:extLst>
                </p:cNvPr>
                <p:cNvCxnSpPr/>
                <p:nvPr/>
              </p:nvCxnSpPr>
              <p:spPr>
                <a:xfrm flipH="1">
                  <a:off x="4901609" y="3618618"/>
                  <a:ext cx="153108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2D226C31-F3D9-4607-B2C8-11F9F08059E5}"/>
                  </a:ext>
                </a:extLst>
              </p:cNvPr>
              <p:cNvGrpSpPr/>
              <p:nvPr/>
            </p:nvGrpSpPr>
            <p:grpSpPr>
              <a:xfrm>
                <a:off x="9268298" y="5035958"/>
                <a:ext cx="191384" cy="185528"/>
                <a:chOff x="4237073" y="979207"/>
                <a:chExt cx="558209" cy="541247"/>
              </a:xfrm>
            </p:grpSpPr>
            <p:sp>
              <p:nvSpPr>
                <p:cNvPr id="18" name="Octagon 17">
                  <a:extLst>
                    <a:ext uri="{FF2B5EF4-FFF2-40B4-BE49-F238E27FC236}">
                      <a16:creationId xmlns:a16="http://schemas.microsoft.com/office/drawing/2014/main" id="{5232F6E5-6B5C-4790-852C-FBB45A58923A}"/>
                    </a:ext>
                  </a:extLst>
                </p:cNvPr>
                <p:cNvSpPr/>
                <p:nvPr/>
              </p:nvSpPr>
              <p:spPr>
                <a:xfrm>
                  <a:off x="4237073" y="979207"/>
                  <a:ext cx="558209" cy="541247"/>
                </a:xfrm>
                <a:prstGeom prst="octagon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A09359C6-14DB-4DCE-A0D2-3E3718716F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97573" y="1084521"/>
                  <a:ext cx="0" cy="34024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336C5AB7-ED64-4EEB-B565-C7B56993A6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338082" y="1247554"/>
                  <a:ext cx="327768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CFD24D81-29D5-4263-B91A-39DEA61B80C1}"/>
                  </a:ext>
                </a:extLst>
              </p:cNvPr>
              <p:cNvGrpSpPr/>
              <p:nvPr/>
            </p:nvGrpSpPr>
            <p:grpSpPr>
              <a:xfrm>
                <a:off x="7439265" y="622000"/>
                <a:ext cx="1772064" cy="2380194"/>
                <a:chOff x="3654065" y="622000"/>
                <a:chExt cx="1772064" cy="2380194"/>
              </a:xfrm>
            </p:grpSpPr>
            <p:grpSp>
              <p:nvGrpSpPr>
                <p:cNvPr id="53" name="Group 159">
                  <a:extLst>
                    <a:ext uri="{FF2B5EF4-FFF2-40B4-BE49-F238E27FC236}">
                      <a16:creationId xmlns:a16="http://schemas.microsoft.com/office/drawing/2014/main" id="{6EA62EBA-EE18-46E2-BD01-BA9A8AF99F7D}"/>
                    </a:ext>
                  </a:extLst>
                </p:cNvPr>
                <p:cNvGrpSpPr/>
                <p:nvPr/>
              </p:nvGrpSpPr>
              <p:grpSpPr>
                <a:xfrm rot="21357450">
                  <a:off x="3654065" y="622000"/>
                  <a:ext cx="1772064" cy="2380194"/>
                  <a:chOff x="3678013" y="2773444"/>
                  <a:chExt cx="435066" cy="643688"/>
                </a:xfrm>
              </p:grpSpPr>
              <p:sp>
                <p:nvSpPr>
                  <p:cNvPr id="55" name="Arc 54">
                    <a:extLst>
                      <a:ext uri="{FF2B5EF4-FFF2-40B4-BE49-F238E27FC236}">
                        <a16:creationId xmlns:a16="http://schemas.microsoft.com/office/drawing/2014/main" id="{AFC34D65-9840-46C7-B770-BCC2B66D4E62}"/>
                      </a:ext>
                    </a:extLst>
                  </p:cNvPr>
                  <p:cNvSpPr/>
                  <p:nvPr/>
                </p:nvSpPr>
                <p:spPr>
                  <a:xfrm rot="9706765">
                    <a:off x="3707355" y="2883644"/>
                    <a:ext cx="405724" cy="383319"/>
                  </a:xfrm>
                  <a:prstGeom prst="arc">
                    <a:avLst>
                      <a:gd name="adj1" fmla="val 16990575"/>
                      <a:gd name="adj2" fmla="val 3701571"/>
                    </a:avLst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0AA22C78-6B54-4D1C-B9A2-E97AF06D43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242550">
                    <a:off x="3678013" y="2773444"/>
                    <a:ext cx="350564" cy="6436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0170A749-C657-48BB-B50A-EBE6416F76A6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3828128" y="3265344"/>
                    <a:ext cx="51517" cy="51435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Parallelogram 58">
                    <a:extLst>
                      <a:ext uri="{FF2B5EF4-FFF2-40B4-BE49-F238E27FC236}">
                        <a16:creationId xmlns:a16="http://schemas.microsoft.com/office/drawing/2014/main" id="{576D4BA2-1FF9-4444-B662-4240566BA6F9}"/>
                      </a:ext>
                    </a:extLst>
                  </p:cNvPr>
                  <p:cNvSpPr/>
                  <p:nvPr/>
                </p:nvSpPr>
                <p:spPr>
                  <a:xfrm rot="19169352">
                    <a:off x="3824515" y="3007679"/>
                    <a:ext cx="130371" cy="60727"/>
                  </a:xfrm>
                  <a:prstGeom prst="parallelogram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E6E818B7-21A0-4B81-9C66-827266BFF571}"/>
                    </a:ext>
                  </a:extLst>
                </p:cNvPr>
                <p:cNvSpPr/>
                <p:nvPr/>
              </p:nvSpPr>
              <p:spPr>
                <a:xfrm>
                  <a:off x="4776976" y="2767367"/>
                  <a:ext cx="186218" cy="169057"/>
                </a:xfrm>
                <a:prstGeom prst="ellipse">
                  <a:avLst/>
                </a:prstGeom>
                <a:solidFill>
                  <a:srgbClr val="00B050"/>
                </a:solidFill>
                <a:ln w="317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14740A2D-6465-4F04-8E2E-86973F5128A2}"/>
                    </a:ext>
                  </a:extLst>
                </p:cNvPr>
                <p:cNvSpPr/>
                <p:nvPr/>
              </p:nvSpPr>
              <p:spPr>
                <a:xfrm rot="21357450" flipH="1" flipV="1">
                  <a:off x="3673327" y="1314319"/>
                  <a:ext cx="209833" cy="1901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B5107A5-272F-40A1-8E37-197EB61B3F60}"/>
                </a:ext>
              </a:extLst>
            </p:cNvPr>
            <p:cNvSpPr/>
            <p:nvPr/>
          </p:nvSpPr>
          <p:spPr>
            <a:xfrm>
              <a:off x="2817628" y="4657060"/>
              <a:ext cx="2530549" cy="1541721"/>
            </a:xfrm>
            <a:custGeom>
              <a:avLst/>
              <a:gdLst>
                <a:gd name="connsiteX0" fmla="*/ 0 w 2530549"/>
                <a:gd name="connsiteY0" fmla="*/ 74428 h 1541721"/>
                <a:gd name="connsiteX1" fmla="*/ 53163 w 2530549"/>
                <a:gd name="connsiteY1" fmla="*/ 63796 h 1541721"/>
                <a:gd name="connsiteX2" fmla="*/ 478465 w 2530549"/>
                <a:gd name="connsiteY2" fmla="*/ 74428 h 1541721"/>
                <a:gd name="connsiteX3" fmla="*/ 616688 w 2530549"/>
                <a:gd name="connsiteY3" fmla="*/ 95693 h 1541721"/>
                <a:gd name="connsiteX4" fmla="*/ 765544 w 2530549"/>
                <a:gd name="connsiteY4" fmla="*/ 138224 h 1541721"/>
                <a:gd name="connsiteX5" fmla="*/ 914400 w 2530549"/>
                <a:gd name="connsiteY5" fmla="*/ 170121 h 1541721"/>
                <a:gd name="connsiteX6" fmla="*/ 978195 w 2530549"/>
                <a:gd name="connsiteY6" fmla="*/ 191387 h 1541721"/>
                <a:gd name="connsiteX7" fmla="*/ 1052623 w 2530549"/>
                <a:gd name="connsiteY7" fmla="*/ 223284 h 1541721"/>
                <a:gd name="connsiteX8" fmla="*/ 1084521 w 2530549"/>
                <a:gd name="connsiteY8" fmla="*/ 244549 h 1541721"/>
                <a:gd name="connsiteX9" fmla="*/ 1148316 w 2530549"/>
                <a:gd name="connsiteY9" fmla="*/ 265814 h 1541721"/>
                <a:gd name="connsiteX10" fmla="*/ 1222744 w 2530549"/>
                <a:gd name="connsiteY10" fmla="*/ 308345 h 1541721"/>
                <a:gd name="connsiteX11" fmla="*/ 1254642 w 2530549"/>
                <a:gd name="connsiteY11" fmla="*/ 329610 h 1541721"/>
                <a:gd name="connsiteX12" fmla="*/ 1360967 w 2530549"/>
                <a:gd name="connsiteY12" fmla="*/ 361507 h 1541721"/>
                <a:gd name="connsiteX13" fmla="*/ 1424763 w 2530549"/>
                <a:gd name="connsiteY13" fmla="*/ 404038 h 1541721"/>
                <a:gd name="connsiteX14" fmla="*/ 1456660 w 2530549"/>
                <a:gd name="connsiteY14" fmla="*/ 425303 h 1541721"/>
                <a:gd name="connsiteX15" fmla="*/ 1541721 w 2530549"/>
                <a:gd name="connsiteY15" fmla="*/ 499731 h 1541721"/>
                <a:gd name="connsiteX16" fmla="*/ 1573619 w 2530549"/>
                <a:gd name="connsiteY16" fmla="*/ 510363 h 1541721"/>
                <a:gd name="connsiteX17" fmla="*/ 1637414 w 2530549"/>
                <a:gd name="connsiteY17" fmla="*/ 563526 h 1541721"/>
                <a:gd name="connsiteX18" fmla="*/ 1669312 w 2530549"/>
                <a:gd name="connsiteY18" fmla="*/ 595424 h 1541721"/>
                <a:gd name="connsiteX19" fmla="*/ 1711842 w 2530549"/>
                <a:gd name="connsiteY19" fmla="*/ 616689 h 1541721"/>
                <a:gd name="connsiteX20" fmla="*/ 1743739 w 2530549"/>
                <a:gd name="connsiteY20" fmla="*/ 659219 h 1541721"/>
                <a:gd name="connsiteX21" fmla="*/ 1807535 w 2530549"/>
                <a:gd name="connsiteY21" fmla="*/ 701749 h 1541721"/>
                <a:gd name="connsiteX22" fmla="*/ 1860698 w 2530549"/>
                <a:gd name="connsiteY22" fmla="*/ 776177 h 1541721"/>
                <a:gd name="connsiteX23" fmla="*/ 1892595 w 2530549"/>
                <a:gd name="connsiteY23" fmla="*/ 808075 h 1541721"/>
                <a:gd name="connsiteX24" fmla="*/ 1956391 w 2530549"/>
                <a:gd name="connsiteY24" fmla="*/ 914400 h 1541721"/>
                <a:gd name="connsiteX25" fmla="*/ 1977656 w 2530549"/>
                <a:gd name="connsiteY25" fmla="*/ 935666 h 1541721"/>
                <a:gd name="connsiteX26" fmla="*/ 2009553 w 2530549"/>
                <a:gd name="connsiteY26" fmla="*/ 988828 h 1541721"/>
                <a:gd name="connsiteX27" fmla="*/ 2052084 w 2530549"/>
                <a:gd name="connsiteY27" fmla="*/ 1052624 h 1541721"/>
                <a:gd name="connsiteX28" fmla="*/ 2094614 w 2530549"/>
                <a:gd name="connsiteY28" fmla="*/ 1137684 h 1541721"/>
                <a:gd name="connsiteX29" fmla="*/ 2115879 w 2530549"/>
                <a:gd name="connsiteY29" fmla="*/ 1180214 h 1541721"/>
                <a:gd name="connsiteX30" fmla="*/ 2137144 w 2530549"/>
                <a:gd name="connsiteY30" fmla="*/ 1201480 h 1541721"/>
                <a:gd name="connsiteX31" fmla="*/ 2169042 w 2530549"/>
                <a:gd name="connsiteY31" fmla="*/ 1244010 h 1541721"/>
                <a:gd name="connsiteX32" fmla="*/ 2200939 w 2530549"/>
                <a:gd name="connsiteY32" fmla="*/ 1329070 h 1541721"/>
                <a:gd name="connsiteX33" fmla="*/ 2222205 w 2530549"/>
                <a:gd name="connsiteY33" fmla="*/ 1350335 h 1541721"/>
                <a:gd name="connsiteX34" fmla="*/ 2243470 w 2530549"/>
                <a:gd name="connsiteY34" fmla="*/ 1414131 h 1541721"/>
                <a:gd name="connsiteX35" fmla="*/ 2254102 w 2530549"/>
                <a:gd name="connsiteY35" fmla="*/ 1446028 h 1541721"/>
                <a:gd name="connsiteX36" fmla="*/ 2275367 w 2530549"/>
                <a:gd name="connsiteY36" fmla="*/ 1477926 h 1541721"/>
                <a:gd name="connsiteX37" fmla="*/ 2296632 w 2530549"/>
                <a:gd name="connsiteY37" fmla="*/ 1541721 h 1541721"/>
                <a:gd name="connsiteX38" fmla="*/ 2307265 w 2530549"/>
                <a:gd name="connsiteY38" fmla="*/ 1509824 h 1541721"/>
                <a:gd name="connsiteX39" fmla="*/ 2286000 w 2530549"/>
                <a:gd name="connsiteY39" fmla="*/ 1414131 h 1541721"/>
                <a:gd name="connsiteX40" fmla="*/ 2264735 w 2530549"/>
                <a:gd name="connsiteY40" fmla="*/ 1382233 h 1541721"/>
                <a:gd name="connsiteX41" fmla="*/ 2254102 w 2530549"/>
                <a:gd name="connsiteY41" fmla="*/ 1350335 h 1541721"/>
                <a:gd name="connsiteX42" fmla="*/ 2211572 w 2530549"/>
                <a:gd name="connsiteY42" fmla="*/ 1286540 h 1541721"/>
                <a:gd name="connsiteX43" fmla="*/ 2190307 w 2530549"/>
                <a:gd name="connsiteY43" fmla="*/ 1254642 h 1541721"/>
                <a:gd name="connsiteX44" fmla="*/ 2147777 w 2530549"/>
                <a:gd name="connsiteY44" fmla="*/ 1158949 h 1541721"/>
                <a:gd name="connsiteX45" fmla="*/ 2137144 w 2530549"/>
                <a:gd name="connsiteY45" fmla="*/ 1116419 h 1541721"/>
                <a:gd name="connsiteX46" fmla="*/ 2115879 w 2530549"/>
                <a:gd name="connsiteY46" fmla="*/ 1052624 h 1541721"/>
                <a:gd name="connsiteX47" fmla="*/ 2105246 w 2530549"/>
                <a:gd name="connsiteY47" fmla="*/ 999461 h 1541721"/>
                <a:gd name="connsiteX48" fmla="*/ 2105246 w 2530549"/>
                <a:gd name="connsiteY48" fmla="*/ 520996 h 1541721"/>
                <a:gd name="connsiteX49" fmla="*/ 2115879 w 2530549"/>
                <a:gd name="connsiteY49" fmla="*/ 478466 h 1541721"/>
                <a:gd name="connsiteX50" fmla="*/ 2137144 w 2530549"/>
                <a:gd name="connsiteY50" fmla="*/ 414670 h 1541721"/>
                <a:gd name="connsiteX51" fmla="*/ 2147777 w 2530549"/>
                <a:gd name="connsiteY51" fmla="*/ 382773 h 1541721"/>
                <a:gd name="connsiteX52" fmla="*/ 2169042 w 2530549"/>
                <a:gd name="connsiteY52" fmla="*/ 350875 h 1541721"/>
                <a:gd name="connsiteX53" fmla="*/ 2200939 w 2530549"/>
                <a:gd name="connsiteY53" fmla="*/ 287080 h 1541721"/>
                <a:gd name="connsiteX54" fmla="*/ 2254102 w 2530549"/>
                <a:gd name="connsiteY54" fmla="*/ 233917 h 1541721"/>
                <a:gd name="connsiteX55" fmla="*/ 2296632 w 2530549"/>
                <a:gd name="connsiteY55" fmla="*/ 180754 h 1541721"/>
                <a:gd name="connsiteX56" fmla="*/ 2339163 w 2530549"/>
                <a:gd name="connsiteY56" fmla="*/ 127591 h 1541721"/>
                <a:gd name="connsiteX57" fmla="*/ 2392325 w 2530549"/>
                <a:gd name="connsiteY57" fmla="*/ 74428 h 1541721"/>
                <a:gd name="connsiteX58" fmla="*/ 2413591 w 2530549"/>
                <a:gd name="connsiteY58" fmla="*/ 53163 h 1541721"/>
                <a:gd name="connsiteX59" fmla="*/ 2498651 w 2530549"/>
                <a:gd name="connsiteY59" fmla="*/ 10633 h 1541721"/>
                <a:gd name="connsiteX60" fmla="*/ 2530549 w 2530549"/>
                <a:gd name="connsiteY60" fmla="*/ 0 h 154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530549" h="1541721">
                  <a:moveTo>
                    <a:pt x="0" y="74428"/>
                  </a:moveTo>
                  <a:cubicBezTo>
                    <a:pt x="17721" y="70884"/>
                    <a:pt x="35091" y="63796"/>
                    <a:pt x="53163" y="63796"/>
                  </a:cubicBezTo>
                  <a:cubicBezTo>
                    <a:pt x="194975" y="63796"/>
                    <a:pt x="336782" y="68399"/>
                    <a:pt x="478465" y="74428"/>
                  </a:cubicBezTo>
                  <a:cubicBezTo>
                    <a:pt x="496828" y="75209"/>
                    <a:pt x="594760" y="92039"/>
                    <a:pt x="616688" y="95693"/>
                  </a:cubicBezTo>
                  <a:cubicBezTo>
                    <a:pt x="677492" y="115962"/>
                    <a:pt x="698788" y="124873"/>
                    <a:pt x="765544" y="138224"/>
                  </a:cubicBezTo>
                  <a:cubicBezTo>
                    <a:pt x="790212" y="143158"/>
                    <a:pt x="875613" y="158485"/>
                    <a:pt x="914400" y="170121"/>
                  </a:cubicBezTo>
                  <a:cubicBezTo>
                    <a:pt x="935870" y="176562"/>
                    <a:pt x="956930" y="184299"/>
                    <a:pt x="978195" y="191387"/>
                  </a:cubicBezTo>
                  <a:cubicBezTo>
                    <a:pt x="1013986" y="203318"/>
                    <a:pt x="1015828" y="202258"/>
                    <a:pt x="1052623" y="223284"/>
                  </a:cubicBezTo>
                  <a:cubicBezTo>
                    <a:pt x="1063718" y="229624"/>
                    <a:pt x="1072844" y="239359"/>
                    <a:pt x="1084521" y="244549"/>
                  </a:cubicBezTo>
                  <a:cubicBezTo>
                    <a:pt x="1105004" y="253653"/>
                    <a:pt x="1148316" y="265814"/>
                    <a:pt x="1148316" y="265814"/>
                  </a:cubicBezTo>
                  <a:cubicBezTo>
                    <a:pt x="1226020" y="317619"/>
                    <a:pt x="1128327" y="254393"/>
                    <a:pt x="1222744" y="308345"/>
                  </a:cubicBezTo>
                  <a:cubicBezTo>
                    <a:pt x="1233839" y="314685"/>
                    <a:pt x="1242965" y="324420"/>
                    <a:pt x="1254642" y="329610"/>
                  </a:cubicBezTo>
                  <a:cubicBezTo>
                    <a:pt x="1287927" y="344403"/>
                    <a:pt x="1325618" y="352670"/>
                    <a:pt x="1360967" y="361507"/>
                  </a:cubicBezTo>
                  <a:lnTo>
                    <a:pt x="1424763" y="404038"/>
                  </a:lnTo>
                  <a:cubicBezTo>
                    <a:pt x="1435395" y="411126"/>
                    <a:pt x="1447624" y="416267"/>
                    <a:pt x="1456660" y="425303"/>
                  </a:cubicBezTo>
                  <a:cubicBezTo>
                    <a:pt x="1484375" y="453018"/>
                    <a:pt x="1506554" y="482148"/>
                    <a:pt x="1541721" y="499731"/>
                  </a:cubicBezTo>
                  <a:cubicBezTo>
                    <a:pt x="1551746" y="504743"/>
                    <a:pt x="1562986" y="506819"/>
                    <a:pt x="1573619" y="510363"/>
                  </a:cubicBezTo>
                  <a:cubicBezTo>
                    <a:pt x="1650746" y="613201"/>
                    <a:pt x="1564351" y="514817"/>
                    <a:pt x="1637414" y="563526"/>
                  </a:cubicBezTo>
                  <a:cubicBezTo>
                    <a:pt x="1649925" y="571867"/>
                    <a:pt x="1657076" y="586684"/>
                    <a:pt x="1669312" y="595424"/>
                  </a:cubicBezTo>
                  <a:cubicBezTo>
                    <a:pt x="1682210" y="604637"/>
                    <a:pt x="1697665" y="609601"/>
                    <a:pt x="1711842" y="616689"/>
                  </a:cubicBezTo>
                  <a:cubicBezTo>
                    <a:pt x="1722474" y="630866"/>
                    <a:pt x="1730494" y="647446"/>
                    <a:pt x="1743739" y="659219"/>
                  </a:cubicBezTo>
                  <a:cubicBezTo>
                    <a:pt x="1762841" y="676199"/>
                    <a:pt x="1807535" y="701749"/>
                    <a:pt x="1807535" y="701749"/>
                  </a:cubicBezTo>
                  <a:cubicBezTo>
                    <a:pt x="1824367" y="726998"/>
                    <a:pt x="1840911" y="753092"/>
                    <a:pt x="1860698" y="776177"/>
                  </a:cubicBezTo>
                  <a:cubicBezTo>
                    <a:pt x="1870484" y="787594"/>
                    <a:pt x="1883363" y="796206"/>
                    <a:pt x="1892595" y="808075"/>
                  </a:cubicBezTo>
                  <a:cubicBezTo>
                    <a:pt x="2015601" y="966228"/>
                    <a:pt x="1879238" y="798671"/>
                    <a:pt x="1956391" y="914400"/>
                  </a:cubicBezTo>
                  <a:cubicBezTo>
                    <a:pt x="1961952" y="922741"/>
                    <a:pt x="1971829" y="927509"/>
                    <a:pt x="1977656" y="935666"/>
                  </a:cubicBezTo>
                  <a:cubicBezTo>
                    <a:pt x="1989668" y="952482"/>
                    <a:pt x="1998458" y="971393"/>
                    <a:pt x="2009553" y="988828"/>
                  </a:cubicBezTo>
                  <a:cubicBezTo>
                    <a:pt x="2023274" y="1010390"/>
                    <a:pt x="2042592" y="1028894"/>
                    <a:pt x="2052084" y="1052624"/>
                  </a:cubicBezTo>
                  <a:cubicBezTo>
                    <a:pt x="2093953" y="1157297"/>
                    <a:pt x="2052144" y="1063363"/>
                    <a:pt x="2094614" y="1137684"/>
                  </a:cubicBezTo>
                  <a:cubicBezTo>
                    <a:pt x="2102478" y="1151446"/>
                    <a:pt x="2107087" y="1167026"/>
                    <a:pt x="2115879" y="1180214"/>
                  </a:cubicBezTo>
                  <a:cubicBezTo>
                    <a:pt x="2121440" y="1188555"/>
                    <a:pt x="2130726" y="1193779"/>
                    <a:pt x="2137144" y="1201480"/>
                  </a:cubicBezTo>
                  <a:cubicBezTo>
                    <a:pt x="2148489" y="1215094"/>
                    <a:pt x="2158409" y="1229833"/>
                    <a:pt x="2169042" y="1244010"/>
                  </a:cubicBezTo>
                  <a:cubicBezTo>
                    <a:pt x="2178392" y="1281412"/>
                    <a:pt x="2178699" y="1295711"/>
                    <a:pt x="2200939" y="1329070"/>
                  </a:cubicBezTo>
                  <a:cubicBezTo>
                    <a:pt x="2206500" y="1337411"/>
                    <a:pt x="2215116" y="1343247"/>
                    <a:pt x="2222205" y="1350335"/>
                  </a:cubicBezTo>
                  <a:lnTo>
                    <a:pt x="2243470" y="1414131"/>
                  </a:lnTo>
                  <a:cubicBezTo>
                    <a:pt x="2247014" y="1424763"/>
                    <a:pt x="2247885" y="1436703"/>
                    <a:pt x="2254102" y="1446028"/>
                  </a:cubicBezTo>
                  <a:cubicBezTo>
                    <a:pt x="2261190" y="1456661"/>
                    <a:pt x="2270177" y="1466249"/>
                    <a:pt x="2275367" y="1477926"/>
                  </a:cubicBezTo>
                  <a:cubicBezTo>
                    <a:pt x="2284471" y="1498409"/>
                    <a:pt x="2296632" y="1541721"/>
                    <a:pt x="2296632" y="1541721"/>
                  </a:cubicBezTo>
                  <a:cubicBezTo>
                    <a:pt x="2300176" y="1531089"/>
                    <a:pt x="2307265" y="1521032"/>
                    <a:pt x="2307265" y="1509824"/>
                  </a:cubicBezTo>
                  <a:cubicBezTo>
                    <a:pt x="2307265" y="1493492"/>
                    <a:pt x="2296964" y="1436059"/>
                    <a:pt x="2286000" y="1414131"/>
                  </a:cubicBezTo>
                  <a:cubicBezTo>
                    <a:pt x="2280285" y="1402701"/>
                    <a:pt x="2270450" y="1393663"/>
                    <a:pt x="2264735" y="1382233"/>
                  </a:cubicBezTo>
                  <a:cubicBezTo>
                    <a:pt x="2259723" y="1372208"/>
                    <a:pt x="2259545" y="1360132"/>
                    <a:pt x="2254102" y="1350335"/>
                  </a:cubicBezTo>
                  <a:cubicBezTo>
                    <a:pt x="2241690" y="1327994"/>
                    <a:pt x="2225749" y="1307805"/>
                    <a:pt x="2211572" y="1286540"/>
                  </a:cubicBezTo>
                  <a:cubicBezTo>
                    <a:pt x="2204484" y="1275907"/>
                    <a:pt x="2194348" y="1266765"/>
                    <a:pt x="2190307" y="1254642"/>
                  </a:cubicBezTo>
                  <a:cubicBezTo>
                    <a:pt x="2165001" y="1178724"/>
                    <a:pt x="2181476" y="1209498"/>
                    <a:pt x="2147777" y="1158949"/>
                  </a:cubicBezTo>
                  <a:cubicBezTo>
                    <a:pt x="2144233" y="1144772"/>
                    <a:pt x="2141343" y="1130416"/>
                    <a:pt x="2137144" y="1116419"/>
                  </a:cubicBezTo>
                  <a:cubicBezTo>
                    <a:pt x="2130703" y="1094949"/>
                    <a:pt x="2120275" y="1074604"/>
                    <a:pt x="2115879" y="1052624"/>
                  </a:cubicBezTo>
                  <a:lnTo>
                    <a:pt x="2105246" y="999461"/>
                  </a:lnTo>
                  <a:cubicBezTo>
                    <a:pt x="2086965" y="780078"/>
                    <a:pt x="2087652" y="846490"/>
                    <a:pt x="2105246" y="520996"/>
                  </a:cubicBezTo>
                  <a:cubicBezTo>
                    <a:pt x="2106035" y="506404"/>
                    <a:pt x="2111680" y="492463"/>
                    <a:pt x="2115879" y="478466"/>
                  </a:cubicBezTo>
                  <a:cubicBezTo>
                    <a:pt x="2122320" y="456996"/>
                    <a:pt x="2130055" y="435935"/>
                    <a:pt x="2137144" y="414670"/>
                  </a:cubicBezTo>
                  <a:cubicBezTo>
                    <a:pt x="2140688" y="404038"/>
                    <a:pt x="2141560" y="392098"/>
                    <a:pt x="2147777" y="382773"/>
                  </a:cubicBezTo>
                  <a:lnTo>
                    <a:pt x="2169042" y="350875"/>
                  </a:lnTo>
                  <a:cubicBezTo>
                    <a:pt x="2179080" y="320759"/>
                    <a:pt x="2178741" y="312449"/>
                    <a:pt x="2200939" y="287080"/>
                  </a:cubicBezTo>
                  <a:cubicBezTo>
                    <a:pt x="2217442" y="268220"/>
                    <a:pt x="2254102" y="233917"/>
                    <a:pt x="2254102" y="233917"/>
                  </a:cubicBezTo>
                  <a:cubicBezTo>
                    <a:pt x="2280829" y="153740"/>
                    <a:pt x="2241668" y="249460"/>
                    <a:pt x="2296632" y="180754"/>
                  </a:cubicBezTo>
                  <a:cubicBezTo>
                    <a:pt x="2355324" y="107388"/>
                    <a:pt x="2247752" y="188531"/>
                    <a:pt x="2339163" y="127591"/>
                  </a:cubicBezTo>
                  <a:cubicBezTo>
                    <a:pt x="2375616" y="72911"/>
                    <a:pt x="2341696" y="114931"/>
                    <a:pt x="2392325" y="74428"/>
                  </a:cubicBezTo>
                  <a:cubicBezTo>
                    <a:pt x="2400153" y="68166"/>
                    <a:pt x="2404995" y="58321"/>
                    <a:pt x="2413591" y="53163"/>
                  </a:cubicBezTo>
                  <a:cubicBezTo>
                    <a:pt x="2440774" y="36854"/>
                    <a:pt x="2468578" y="20658"/>
                    <a:pt x="2498651" y="10633"/>
                  </a:cubicBezTo>
                  <a:lnTo>
                    <a:pt x="2530549" y="0"/>
                  </a:lnTo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B5A191D-089C-4A70-BD86-F66A9889E4B4}"/>
                </a:ext>
              </a:extLst>
            </p:cNvPr>
            <p:cNvSpPr/>
            <p:nvPr/>
          </p:nvSpPr>
          <p:spPr>
            <a:xfrm>
              <a:off x="6847367" y="2615609"/>
              <a:ext cx="1393015" cy="2147777"/>
            </a:xfrm>
            <a:custGeom>
              <a:avLst/>
              <a:gdLst>
                <a:gd name="connsiteX0" fmla="*/ 0 w 1393015"/>
                <a:gd name="connsiteY0" fmla="*/ 2126512 h 2147777"/>
                <a:gd name="connsiteX1" fmla="*/ 63796 w 1393015"/>
                <a:gd name="connsiteY1" fmla="*/ 2137144 h 2147777"/>
                <a:gd name="connsiteX2" fmla="*/ 712382 w 1393015"/>
                <a:gd name="connsiteY2" fmla="*/ 2137144 h 2147777"/>
                <a:gd name="connsiteX3" fmla="*/ 786810 w 1393015"/>
                <a:gd name="connsiteY3" fmla="*/ 2105247 h 2147777"/>
                <a:gd name="connsiteX4" fmla="*/ 850605 w 1393015"/>
                <a:gd name="connsiteY4" fmla="*/ 2073349 h 2147777"/>
                <a:gd name="connsiteX5" fmla="*/ 871870 w 1393015"/>
                <a:gd name="connsiteY5" fmla="*/ 2041451 h 2147777"/>
                <a:gd name="connsiteX6" fmla="*/ 903768 w 1393015"/>
                <a:gd name="connsiteY6" fmla="*/ 2020186 h 2147777"/>
                <a:gd name="connsiteX7" fmla="*/ 967563 w 1393015"/>
                <a:gd name="connsiteY7" fmla="*/ 1924493 h 2147777"/>
                <a:gd name="connsiteX8" fmla="*/ 988828 w 1393015"/>
                <a:gd name="connsiteY8" fmla="*/ 1892596 h 2147777"/>
                <a:gd name="connsiteX9" fmla="*/ 1031359 w 1393015"/>
                <a:gd name="connsiteY9" fmla="*/ 1807535 h 2147777"/>
                <a:gd name="connsiteX10" fmla="*/ 1041991 w 1393015"/>
                <a:gd name="connsiteY10" fmla="*/ 1775638 h 2147777"/>
                <a:gd name="connsiteX11" fmla="*/ 1063256 w 1393015"/>
                <a:gd name="connsiteY11" fmla="*/ 1754372 h 2147777"/>
                <a:gd name="connsiteX12" fmla="*/ 1105786 w 1393015"/>
                <a:gd name="connsiteY12" fmla="*/ 1658679 h 2147777"/>
                <a:gd name="connsiteX13" fmla="*/ 1127052 w 1393015"/>
                <a:gd name="connsiteY13" fmla="*/ 1562986 h 2147777"/>
                <a:gd name="connsiteX14" fmla="*/ 1148317 w 1393015"/>
                <a:gd name="connsiteY14" fmla="*/ 1499191 h 2147777"/>
                <a:gd name="connsiteX15" fmla="*/ 1158949 w 1393015"/>
                <a:gd name="connsiteY15" fmla="*/ 1467293 h 2147777"/>
                <a:gd name="connsiteX16" fmla="*/ 1169582 w 1393015"/>
                <a:gd name="connsiteY16" fmla="*/ 1435396 h 2147777"/>
                <a:gd name="connsiteX17" fmla="*/ 1190847 w 1393015"/>
                <a:gd name="connsiteY17" fmla="*/ 1350335 h 2147777"/>
                <a:gd name="connsiteX18" fmla="*/ 1201480 w 1393015"/>
                <a:gd name="connsiteY18" fmla="*/ 1222744 h 2147777"/>
                <a:gd name="connsiteX19" fmla="*/ 1212112 w 1393015"/>
                <a:gd name="connsiteY19" fmla="*/ 1180214 h 2147777"/>
                <a:gd name="connsiteX20" fmla="*/ 1222745 w 1393015"/>
                <a:gd name="connsiteY20" fmla="*/ 1073889 h 2147777"/>
                <a:gd name="connsiteX21" fmla="*/ 1244010 w 1393015"/>
                <a:gd name="connsiteY21" fmla="*/ 967563 h 2147777"/>
                <a:gd name="connsiteX22" fmla="*/ 1254642 w 1393015"/>
                <a:gd name="connsiteY22" fmla="*/ 871870 h 2147777"/>
                <a:gd name="connsiteX23" fmla="*/ 1265275 w 1393015"/>
                <a:gd name="connsiteY23" fmla="*/ 829340 h 2147777"/>
                <a:gd name="connsiteX24" fmla="*/ 1275907 w 1393015"/>
                <a:gd name="connsiteY24" fmla="*/ 733647 h 2147777"/>
                <a:gd name="connsiteX25" fmla="*/ 1286540 w 1393015"/>
                <a:gd name="connsiteY25" fmla="*/ 691117 h 2147777"/>
                <a:gd name="connsiteX26" fmla="*/ 1297173 w 1393015"/>
                <a:gd name="connsiteY26" fmla="*/ 627321 h 2147777"/>
                <a:gd name="connsiteX27" fmla="*/ 1307805 w 1393015"/>
                <a:gd name="connsiteY27" fmla="*/ 595424 h 2147777"/>
                <a:gd name="connsiteX28" fmla="*/ 1329070 w 1393015"/>
                <a:gd name="connsiteY28" fmla="*/ 467833 h 2147777"/>
                <a:gd name="connsiteX29" fmla="*/ 1339703 w 1393015"/>
                <a:gd name="connsiteY29" fmla="*/ 425303 h 2147777"/>
                <a:gd name="connsiteX30" fmla="*/ 1360968 w 1393015"/>
                <a:gd name="connsiteY30" fmla="*/ 212651 h 2147777"/>
                <a:gd name="connsiteX31" fmla="*/ 1371600 w 1393015"/>
                <a:gd name="connsiteY31" fmla="*/ 159489 h 2147777"/>
                <a:gd name="connsiteX32" fmla="*/ 1382233 w 1393015"/>
                <a:gd name="connsiteY32" fmla="*/ 53163 h 2147777"/>
                <a:gd name="connsiteX33" fmla="*/ 1392866 w 1393015"/>
                <a:gd name="connsiteY33" fmla="*/ 0 h 214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93015" h="2147777">
                  <a:moveTo>
                    <a:pt x="0" y="2126512"/>
                  </a:moveTo>
                  <a:cubicBezTo>
                    <a:pt x="21265" y="2130056"/>
                    <a:pt x="42279" y="2135799"/>
                    <a:pt x="63796" y="2137144"/>
                  </a:cubicBezTo>
                  <a:cubicBezTo>
                    <a:pt x="358558" y="2155566"/>
                    <a:pt x="390291" y="2146347"/>
                    <a:pt x="712382" y="2137144"/>
                  </a:cubicBezTo>
                  <a:cubicBezTo>
                    <a:pt x="748169" y="2125216"/>
                    <a:pt x="750021" y="2126269"/>
                    <a:pt x="786810" y="2105247"/>
                  </a:cubicBezTo>
                  <a:cubicBezTo>
                    <a:pt x="844523" y="2072268"/>
                    <a:pt x="792121" y="2092844"/>
                    <a:pt x="850605" y="2073349"/>
                  </a:cubicBezTo>
                  <a:cubicBezTo>
                    <a:pt x="857693" y="2062716"/>
                    <a:pt x="862834" y="2050487"/>
                    <a:pt x="871870" y="2041451"/>
                  </a:cubicBezTo>
                  <a:cubicBezTo>
                    <a:pt x="880906" y="2032415"/>
                    <a:pt x="895353" y="2029803"/>
                    <a:pt x="903768" y="2020186"/>
                  </a:cubicBezTo>
                  <a:cubicBezTo>
                    <a:pt x="903773" y="2020181"/>
                    <a:pt x="956929" y="1940445"/>
                    <a:pt x="967563" y="1924493"/>
                  </a:cubicBezTo>
                  <a:cubicBezTo>
                    <a:pt x="974651" y="1913861"/>
                    <a:pt x="984787" y="1904719"/>
                    <a:pt x="988828" y="1892596"/>
                  </a:cubicBezTo>
                  <a:cubicBezTo>
                    <a:pt x="1013263" y="1819290"/>
                    <a:pt x="994242" y="1844650"/>
                    <a:pt x="1031359" y="1807535"/>
                  </a:cubicBezTo>
                  <a:cubicBezTo>
                    <a:pt x="1034903" y="1796903"/>
                    <a:pt x="1036225" y="1785248"/>
                    <a:pt x="1041991" y="1775638"/>
                  </a:cubicBezTo>
                  <a:cubicBezTo>
                    <a:pt x="1047149" y="1767042"/>
                    <a:pt x="1058773" y="1763338"/>
                    <a:pt x="1063256" y="1754372"/>
                  </a:cubicBezTo>
                  <a:cubicBezTo>
                    <a:pt x="1139173" y="1602537"/>
                    <a:pt x="1043234" y="1752508"/>
                    <a:pt x="1105786" y="1658679"/>
                  </a:cubicBezTo>
                  <a:cubicBezTo>
                    <a:pt x="1111857" y="1628327"/>
                    <a:pt x="1118043" y="1593017"/>
                    <a:pt x="1127052" y="1562986"/>
                  </a:cubicBezTo>
                  <a:cubicBezTo>
                    <a:pt x="1133493" y="1541516"/>
                    <a:pt x="1141229" y="1520456"/>
                    <a:pt x="1148317" y="1499191"/>
                  </a:cubicBezTo>
                  <a:lnTo>
                    <a:pt x="1158949" y="1467293"/>
                  </a:lnTo>
                  <a:cubicBezTo>
                    <a:pt x="1162493" y="1456661"/>
                    <a:pt x="1166864" y="1446269"/>
                    <a:pt x="1169582" y="1435396"/>
                  </a:cubicBezTo>
                  <a:lnTo>
                    <a:pt x="1190847" y="1350335"/>
                  </a:lnTo>
                  <a:cubicBezTo>
                    <a:pt x="1194391" y="1307805"/>
                    <a:pt x="1196187" y="1265092"/>
                    <a:pt x="1201480" y="1222744"/>
                  </a:cubicBezTo>
                  <a:cubicBezTo>
                    <a:pt x="1203293" y="1208244"/>
                    <a:pt x="1210045" y="1194680"/>
                    <a:pt x="1212112" y="1180214"/>
                  </a:cubicBezTo>
                  <a:cubicBezTo>
                    <a:pt x="1217149" y="1144954"/>
                    <a:pt x="1218327" y="1109232"/>
                    <a:pt x="1222745" y="1073889"/>
                  </a:cubicBezTo>
                  <a:cubicBezTo>
                    <a:pt x="1229264" y="1021740"/>
                    <a:pt x="1232565" y="1013343"/>
                    <a:pt x="1244010" y="967563"/>
                  </a:cubicBezTo>
                  <a:cubicBezTo>
                    <a:pt x="1247554" y="935665"/>
                    <a:pt x="1249762" y="903591"/>
                    <a:pt x="1254642" y="871870"/>
                  </a:cubicBezTo>
                  <a:cubicBezTo>
                    <a:pt x="1256864" y="857427"/>
                    <a:pt x="1263053" y="843783"/>
                    <a:pt x="1265275" y="829340"/>
                  </a:cubicBezTo>
                  <a:cubicBezTo>
                    <a:pt x="1270155" y="797619"/>
                    <a:pt x="1271027" y="765368"/>
                    <a:pt x="1275907" y="733647"/>
                  </a:cubicBezTo>
                  <a:cubicBezTo>
                    <a:pt x="1278129" y="719204"/>
                    <a:pt x="1283674" y="705446"/>
                    <a:pt x="1286540" y="691117"/>
                  </a:cubicBezTo>
                  <a:cubicBezTo>
                    <a:pt x="1290768" y="669977"/>
                    <a:pt x="1292496" y="648366"/>
                    <a:pt x="1297173" y="627321"/>
                  </a:cubicBezTo>
                  <a:cubicBezTo>
                    <a:pt x="1299604" y="616380"/>
                    <a:pt x="1305607" y="606414"/>
                    <a:pt x="1307805" y="595424"/>
                  </a:cubicBezTo>
                  <a:cubicBezTo>
                    <a:pt x="1316261" y="553144"/>
                    <a:pt x="1318612" y="509662"/>
                    <a:pt x="1329070" y="467833"/>
                  </a:cubicBezTo>
                  <a:cubicBezTo>
                    <a:pt x="1332614" y="453656"/>
                    <a:pt x="1337089" y="439680"/>
                    <a:pt x="1339703" y="425303"/>
                  </a:cubicBezTo>
                  <a:cubicBezTo>
                    <a:pt x="1357292" y="328566"/>
                    <a:pt x="1347635" y="332647"/>
                    <a:pt x="1360968" y="212651"/>
                  </a:cubicBezTo>
                  <a:cubicBezTo>
                    <a:pt x="1362964" y="194690"/>
                    <a:pt x="1369212" y="177402"/>
                    <a:pt x="1371600" y="159489"/>
                  </a:cubicBezTo>
                  <a:cubicBezTo>
                    <a:pt x="1376307" y="124183"/>
                    <a:pt x="1376817" y="88368"/>
                    <a:pt x="1382233" y="53163"/>
                  </a:cubicBezTo>
                  <a:cubicBezTo>
                    <a:pt x="1395108" y="-30519"/>
                    <a:pt x="1392866" y="60970"/>
                    <a:pt x="1392866" y="0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44C60D7-FAE2-4551-854B-6A911B8B3F68}"/>
                </a:ext>
              </a:extLst>
            </p:cNvPr>
            <p:cNvSpPr/>
            <p:nvPr/>
          </p:nvSpPr>
          <p:spPr>
            <a:xfrm>
              <a:off x="6858000" y="1382233"/>
              <a:ext cx="648586" cy="3157869"/>
            </a:xfrm>
            <a:custGeom>
              <a:avLst/>
              <a:gdLst>
                <a:gd name="connsiteX0" fmla="*/ 0 w 648586"/>
                <a:gd name="connsiteY0" fmla="*/ 3157869 h 3157869"/>
                <a:gd name="connsiteX1" fmla="*/ 85060 w 648586"/>
                <a:gd name="connsiteY1" fmla="*/ 3147237 h 3157869"/>
                <a:gd name="connsiteX2" fmla="*/ 180753 w 648586"/>
                <a:gd name="connsiteY2" fmla="*/ 3125972 h 3157869"/>
                <a:gd name="connsiteX3" fmla="*/ 276447 w 648586"/>
                <a:gd name="connsiteY3" fmla="*/ 3104707 h 3157869"/>
                <a:gd name="connsiteX4" fmla="*/ 297712 w 648586"/>
                <a:gd name="connsiteY4" fmla="*/ 3083441 h 3157869"/>
                <a:gd name="connsiteX5" fmla="*/ 340242 w 648586"/>
                <a:gd name="connsiteY5" fmla="*/ 3019646 h 3157869"/>
                <a:gd name="connsiteX6" fmla="*/ 382772 w 648586"/>
                <a:gd name="connsiteY6" fmla="*/ 2977116 h 3157869"/>
                <a:gd name="connsiteX7" fmla="*/ 393405 w 648586"/>
                <a:gd name="connsiteY7" fmla="*/ 2945218 h 3157869"/>
                <a:gd name="connsiteX8" fmla="*/ 414670 w 648586"/>
                <a:gd name="connsiteY8" fmla="*/ 2913320 h 3157869"/>
                <a:gd name="connsiteX9" fmla="*/ 446567 w 648586"/>
                <a:gd name="connsiteY9" fmla="*/ 2775097 h 3157869"/>
                <a:gd name="connsiteX10" fmla="*/ 446567 w 648586"/>
                <a:gd name="connsiteY10" fmla="*/ 2073348 h 3157869"/>
                <a:gd name="connsiteX11" fmla="*/ 435935 w 648586"/>
                <a:gd name="connsiteY11" fmla="*/ 2030818 h 3157869"/>
                <a:gd name="connsiteX12" fmla="*/ 414670 w 648586"/>
                <a:gd name="connsiteY12" fmla="*/ 1945758 h 3157869"/>
                <a:gd name="connsiteX13" fmla="*/ 404037 w 648586"/>
                <a:gd name="connsiteY13" fmla="*/ 1903227 h 3157869"/>
                <a:gd name="connsiteX14" fmla="*/ 393405 w 648586"/>
                <a:gd name="connsiteY14" fmla="*/ 1850065 h 3157869"/>
                <a:gd name="connsiteX15" fmla="*/ 372140 w 648586"/>
                <a:gd name="connsiteY15" fmla="*/ 1818167 h 3157869"/>
                <a:gd name="connsiteX16" fmla="*/ 350874 w 648586"/>
                <a:gd name="connsiteY16" fmla="*/ 1754372 h 3157869"/>
                <a:gd name="connsiteX17" fmla="*/ 340242 w 648586"/>
                <a:gd name="connsiteY17" fmla="*/ 1722474 h 3157869"/>
                <a:gd name="connsiteX18" fmla="*/ 318977 w 648586"/>
                <a:gd name="connsiteY18" fmla="*/ 1679944 h 3157869"/>
                <a:gd name="connsiteX19" fmla="*/ 297712 w 648586"/>
                <a:gd name="connsiteY19" fmla="*/ 1584251 h 3157869"/>
                <a:gd name="connsiteX20" fmla="*/ 287079 w 648586"/>
                <a:gd name="connsiteY20" fmla="*/ 1552353 h 3157869"/>
                <a:gd name="connsiteX21" fmla="*/ 244549 w 648586"/>
                <a:gd name="connsiteY21" fmla="*/ 1265274 h 3157869"/>
                <a:gd name="connsiteX22" fmla="*/ 223284 w 648586"/>
                <a:gd name="connsiteY22" fmla="*/ 1041990 h 3157869"/>
                <a:gd name="connsiteX23" fmla="*/ 202019 w 648586"/>
                <a:gd name="connsiteY23" fmla="*/ 914400 h 3157869"/>
                <a:gd name="connsiteX24" fmla="*/ 191386 w 648586"/>
                <a:gd name="connsiteY24" fmla="*/ 829339 h 3157869"/>
                <a:gd name="connsiteX25" fmla="*/ 223284 w 648586"/>
                <a:gd name="connsiteY25" fmla="*/ 435934 h 3157869"/>
                <a:gd name="connsiteX26" fmla="*/ 255181 w 648586"/>
                <a:gd name="connsiteY26" fmla="*/ 361507 h 3157869"/>
                <a:gd name="connsiteX27" fmla="*/ 297712 w 648586"/>
                <a:gd name="connsiteY27" fmla="*/ 255181 h 3157869"/>
                <a:gd name="connsiteX28" fmla="*/ 329609 w 648586"/>
                <a:gd name="connsiteY28" fmla="*/ 170120 h 3157869"/>
                <a:gd name="connsiteX29" fmla="*/ 361507 w 648586"/>
                <a:gd name="connsiteY29" fmla="*/ 95693 h 3157869"/>
                <a:gd name="connsiteX30" fmla="*/ 435935 w 648586"/>
                <a:gd name="connsiteY30" fmla="*/ 63795 h 3157869"/>
                <a:gd name="connsiteX31" fmla="*/ 510363 w 648586"/>
                <a:gd name="connsiteY31" fmla="*/ 31897 h 3157869"/>
                <a:gd name="connsiteX32" fmla="*/ 574158 w 648586"/>
                <a:gd name="connsiteY32" fmla="*/ 10632 h 3157869"/>
                <a:gd name="connsiteX33" fmla="*/ 606056 w 648586"/>
                <a:gd name="connsiteY33" fmla="*/ 0 h 3157869"/>
                <a:gd name="connsiteX34" fmla="*/ 648586 w 648586"/>
                <a:gd name="connsiteY34" fmla="*/ 0 h 315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48586" h="3157869">
                  <a:moveTo>
                    <a:pt x="0" y="3157869"/>
                  </a:moveTo>
                  <a:cubicBezTo>
                    <a:pt x="28353" y="3154325"/>
                    <a:pt x="56818" y="3151582"/>
                    <a:pt x="85060" y="3147237"/>
                  </a:cubicBezTo>
                  <a:cubicBezTo>
                    <a:pt x="137152" y="3139223"/>
                    <a:pt x="133143" y="3136552"/>
                    <a:pt x="180753" y="3125972"/>
                  </a:cubicBezTo>
                  <a:cubicBezTo>
                    <a:pt x="302250" y="3098973"/>
                    <a:pt x="172714" y="3130638"/>
                    <a:pt x="276447" y="3104707"/>
                  </a:cubicBezTo>
                  <a:cubicBezTo>
                    <a:pt x="283535" y="3097618"/>
                    <a:pt x="291697" y="3091461"/>
                    <a:pt x="297712" y="3083441"/>
                  </a:cubicBezTo>
                  <a:cubicBezTo>
                    <a:pt x="313046" y="3062995"/>
                    <a:pt x="322170" y="3037718"/>
                    <a:pt x="340242" y="3019646"/>
                  </a:cubicBezTo>
                  <a:lnTo>
                    <a:pt x="382772" y="2977116"/>
                  </a:lnTo>
                  <a:cubicBezTo>
                    <a:pt x="386316" y="2966483"/>
                    <a:pt x="388393" y="2955243"/>
                    <a:pt x="393405" y="2945218"/>
                  </a:cubicBezTo>
                  <a:cubicBezTo>
                    <a:pt x="399120" y="2933788"/>
                    <a:pt x="410303" y="2925329"/>
                    <a:pt x="414670" y="2913320"/>
                  </a:cubicBezTo>
                  <a:cubicBezTo>
                    <a:pt x="426071" y="2881967"/>
                    <a:pt x="439013" y="2812867"/>
                    <a:pt x="446567" y="2775097"/>
                  </a:cubicBezTo>
                  <a:cubicBezTo>
                    <a:pt x="473418" y="2479752"/>
                    <a:pt x="465054" y="2618717"/>
                    <a:pt x="446567" y="2073348"/>
                  </a:cubicBezTo>
                  <a:cubicBezTo>
                    <a:pt x="446072" y="2058743"/>
                    <a:pt x="439105" y="2045083"/>
                    <a:pt x="435935" y="2030818"/>
                  </a:cubicBezTo>
                  <a:cubicBezTo>
                    <a:pt x="403513" y="1884920"/>
                    <a:pt x="443166" y="2045494"/>
                    <a:pt x="414670" y="1945758"/>
                  </a:cubicBezTo>
                  <a:cubicBezTo>
                    <a:pt x="410655" y="1931707"/>
                    <a:pt x="407207" y="1917492"/>
                    <a:pt x="404037" y="1903227"/>
                  </a:cubicBezTo>
                  <a:cubicBezTo>
                    <a:pt x="400117" y="1885586"/>
                    <a:pt x="399750" y="1866986"/>
                    <a:pt x="393405" y="1850065"/>
                  </a:cubicBezTo>
                  <a:cubicBezTo>
                    <a:pt x="388918" y="1838100"/>
                    <a:pt x="377330" y="1829844"/>
                    <a:pt x="372140" y="1818167"/>
                  </a:cubicBezTo>
                  <a:cubicBezTo>
                    <a:pt x="363036" y="1797684"/>
                    <a:pt x="357962" y="1775637"/>
                    <a:pt x="350874" y="1754372"/>
                  </a:cubicBezTo>
                  <a:cubicBezTo>
                    <a:pt x="347330" y="1743739"/>
                    <a:pt x="345254" y="1732499"/>
                    <a:pt x="340242" y="1722474"/>
                  </a:cubicBezTo>
                  <a:lnTo>
                    <a:pt x="318977" y="1679944"/>
                  </a:lnTo>
                  <a:cubicBezTo>
                    <a:pt x="311671" y="1643414"/>
                    <a:pt x="307720" y="1619278"/>
                    <a:pt x="297712" y="1584251"/>
                  </a:cubicBezTo>
                  <a:cubicBezTo>
                    <a:pt x="294633" y="1573474"/>
                    <a:pt x="290623" y="1562986"/>
                    <a:pt x="287079" y="1552353"/>
                  </a:cubicBezTo>
                  <a:cubicBezTo>
                    <a:pt x="263247" y="1314028"/>
                    <a:pt x="285384" y="1408198"/>
                    <a:pt x="244549" y="1265274"/>
                  </a:cubicBezTo>
                  <a:cubicBezTo>
                    <a:pt x="239415" y="1203669"/>
                    <a:pt x="232489" y="1106426"/>
                    <a:pt x="223284" y="1041990"/>
                  </a:cubicBezTo>
                  <a:cubicBezTo>
                    <a:pt x="217186" y="999307"/>
                    <a:pt x="207367" y="957184"/>
                    <a:pt x="202019" y="914400"/>
                  </a:cubicBezTo>
                  <a:lnTo>
                    <a:pt x="191386" y="829339"/>
                  </a:lnTo>
                  <a:cubicBezTo>
                    <a:pt x="194032" y="788326"/>
                    <a:pt x="198468" y="547606"/>
                    <a:pt x="223284" y="435934"/>
                  </a:cubicBezTo>
                  <a:cubicBezTo>
                    <a:pt x="232885" y="392727"/>
                    <a:pt x="237450" y="408791"/>
                    <a:pt x="255181" y="361507"/>
                  </a:cubicBezTo>
                  <a:cubicBezTo>
                    <a:pt x="304376" y="230320"/>
                    <a:pt x="205922" y="438759"/>
                    <a:pt x="297712" y="255181"/>
                  </a:cubicBezTo>
                  <a:cubicBezTo>
                    <a:pt x="325000" y="146024"/>
                    <a:pt x="287912" y="281311"/>
                    <a:pt x="329609" y="170120"/>
                  </a:cubicBezTo>
                  <a:cubicBezTo>
                    <a:pt x="344250" y="131077"/>
                    <a:pt x="331341" y="125859"/>
                    <a:pt x="361507" y="95693"/>
                  </a:cubicBezTo>
                  <a:cubicBezTo>
                    <a:pt x="385984" y="71216"/>
                    <a:pt x="403397" y="71929"/>
                    <a:pt x="435935" y="63795"/>
                  </a:cubicBezTo>
                  <a:cubicBezTo>
                    <a:pt x="486541" y="30058"/>
                    <a:pt x="447946" y="50622"/>
                    <a:pt x="510363" y="31897"/>
                  </a:cubicBezTo>
                  <a:cubicBezTo>
                    <a:pt x="531833" y="25456"/>
                    <a:pt x="552893" y="17720"/>
                    <a:pt x="574158" y="10632"/>
                  </a:cubicBezTo>
                  <a:cubicBezTo>
                    <a:pt x="584791" y="7088"/>
                    <a:pt x="594848" y="0"/>
                    <a:pt x="606056" y="0"/>
                  </a:cubicBezTo>
                  <a:lnTo>
                    <a:pt x="648586" y="0"/>
                  </a:lnTo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D11A3BD-D515-4573-AC4B-1710B8228DC1}"/>
                </a:ext>
              </a:extLst>
            </p:cNvPr>
            <p:cNvSpPr/>
            <p:nvPr/>
          </p:nvSpPr>
          <p:spPr>
            <a:xfrm>
              <a:off x="4805001" y="1690577"/>
              <a:ext cx="521911" cy="2785730"/>
            </a:xfrm>
            <a:custGeom>
              <a:avLst/>
              <a:gdLst>
                <a:gd name="connsiteX0" fmla="*/ 521911 w 521911"/>
                <a:gd name="connsiteY0" fmla="*/ 2785730 h 2785730"/>
                <a:gd name="connsiteX1" fmla="*/ 447483 w 521911"/>
                <a:gd name="connsiteY1" fmla="*/ 2775097 h 2785730"/>
                <a:gd name="connsiteX2" fmla="*/ 383687 w 521911"/>
                <a:gd name="connsiteY2" fmla="*/ 2753832 h 2785730"/>
                <a:gd name="connsiteX3" fmla="*/ 319892 w 521911"/>
                <a:gd name="connsiteY3" fmla="*/ 2743200 h 2785730"/>
                <a:gd name="connsiteX4" fmla="*/ 277362 w 521911"/>
                <a:gd name="connsiteY4" fmla="*/ 2679404 h 2785730"/>
                <a:gd name="connsiteX5" fmla="*/ 256097 w 521911"/>
                <a:gd name="connsiteY5" fmla="*/ 2647507 h 2785730"/>
                <a:gd name="connsiteX6" fmla="*/ 224199 w 521911"/>
                <a:gd name="connsiteY6" fmla="*/ 2551814 h 2785730"/>
                <a:gd name="connsiteX7" fmla="*/ 202934 w 521911"/>
                <a:gd name="connsiteY7" fmla="*/ 2488018 h 2785730"/>
                <a:gd name="connsiteX8" fmla="*/ 192301 w 521911"/>
                <a:gd name="connsiteY8" fmla="*/ 2456121 h 2785730"/>
                <a:gd name="connsiteX9" fmla="*/ 181669 w 521911"/>
                <a:gd name="connsiteY9" fmla="*/ 2381693 h 2785730"/>
                <a:gd name="connsiteX10" fmla="*/ 171036 w 521911"/>
                <a:gd name="connsiteY10" fmla="*/ 2349795 h 2785730"/>
                <a:gd name="connsiteX11" fmla="*/ 192301 w 521911"/>
                <a:gd name="connsiteY11" fmla="*/ 1850065 h 2785730"/>
                <a:gd name="connsiteX12" fmla="*/ 192301 w 521911"/>
                <a:gd name="connsiteY12" fmla="*/ 712381 h 2785730"/>
                <a:gd name="connsiteX13" fmla="*/ 181669 w 521911"/>
                <a:gd name="connsiteY13" fmla="*/ 669851 h 2785730"/>
                <a:gd name="connsiteX14" fmla="*/ 149771 w 521911"/>
                <a:gd name="connsiteY14" fmla="*/ 606056 h 2785730"/>
                <a:gd name="connsiteX15" fmla="*/ 128506 w 521911"/>
                <a:gd name="connsiteY15" fmla="*/ 520995 h 2785730"/>
                <a:gd name="connsiteX16" fmla="*/ 117873 w 521911"/>
                <a:gd name="connsiteY16" fmla="*/ 446567 h 2785730"/>
                <a:gd name="connsiteX17" fmla="*/ 96608 w 521911"/>
                <a:gd name="connsiteY17" fmla="*/ 404037 h 2785730"/>
                <a:gd name="connsiteX18" fmla="*/ 64711 w 521911"/>
                <a:gd name="connsiteY18" fmla="*/ 276446 h 2785730"/>
                <a:gd name="connsiteX19" fmla="*/ 54078 w 521911"/>
                <a:gd name="connsiteY19" fmla="*/ 244549 h 2785730"/>
                <a:gd name="connsiteX20" fmla="*/ 32813 w 521911"/>
                <a:gd name="connsiteY20" fmla="*/ 223283 h 2785730"/>
                <a:gd name="connsiteX21" fmla="*/ 22180 w 521911"/>
                <a:gd name="connsiteY21" fmla="*/ 159488 h 2785730"/>
                <a:gd name="connsiteX22" fmla="*/ 915 w 521911"/>
                <a:gd name="connsiteY22" fmla="*/ 74428 h 2785730"/>
                <a:gd name="connsiteX23" fmla="*/ 915 w 521911"/>
                <a:gd name="connsiteY23" fmla="*/ 0 h 2785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1911" h="2785730">
                  <a:moveTo>
                    <a:pt x="521911" y="2785730"/>
                  </a:moveTo>
                  <a:cubicBezTo>
                    <a:pt x="497102" y="2782186"/>
                    <a:pt x="471902" y="2780732"/>
                    <a:pt x="447483" y="2775097"/>
                  </a:cubicBezTo>
                  <a:cubicBezTo>
                    <a:pt x="425641" y="2770057"/>
                    <a:pt x="405798" y="2757517"/>
                    <a:pt x="383687" y="2753832"/>
                  </a:cubicBezTo>
                  <a:lnTo>
                    <a:pt x="319892" y="2743200"/>
                  </a:lnTo>
                  <a:lnTo>
                    <a:pt x="277362" y="2679404"/>
                  </a:lnTo>
                  <a:cubicBezTo>
                    <a:pt x="270274" y="2668772"/>
                    <a:pt x="260138" y="2659630"/>
                    <a:pt x="256097" y="2647507"/>
                  </a:cubicBezTo>
                  <a:lnTo>
                    <a:pt x="224199" y="2551814"/>
                  </a:lnTo>
                  <a:lnTo>
                    <a:pt x="202934" y="2488018"/>
                  </a:lnTo>
                  <a:lnTo>
                    <a:pt x="192301" y="2456121"/>
                  </a:lnTo>
                  <a:cubicBezTo>
                    <a:pt x="188757" y="2431312"/>
                    <a:pt x="186584" y="2406268"/>
                    <a:pt x="181669" y="2381693"/>
                  </a:cubicBezTo>
                  <a:cubicBezTo>
                    <a:pt x="179471" y="2370703"/>
                    <a:pt x="171036" y="2361003"/>
                    <a:pt x="171036" y="2349795"/>
                  </a:cubicBezTo>
                  <a:cubicBezTo>
                    <a:pt x="171036" y="1940480"/>
                    <a:pt x="153812" y="2042521"/>
                    <a:pt x="192301" y="1850065"/>
                  </a:cubicBezTo>
                  <a:cubicBezTo>
                    <a:pt x="215687" y="1358972"/>
                    <a:pt x="210943" y="1551292"/>
                    <a:pt x="192301" y="712381"/>
                  </a:cubicBezTo>
                  <a:cubicBezTo>
                    <a:pt x="191976" y="697772"/>
                    <a:pt x="185683" y="683902"/>
                    <a:pt x="181669" y="669851"/>
                  </a:cubicBezTo>
                  <a:cubicBezTo>
                    <a:pt x="170664" y="631334"/>
                    <a:pt x="173070" y="641003"/>
                    <a:pt x="149771" y="606056"/>
                  </a:cubicBezTo>
                  <a:cubicBezTo>
                    <a:pt x="136077" y="564972"/>
                    <a:pt x="137060" y="572315"/>
                    <a:pt x="128506" y="520995"/>
                  </a:cubicBezTo>
                  <a:cubicBezTo>
                    <a:pt x="124386" y="496275"/>
                    <a:pt x="124467" y="470745"/>
                    <a:pt x="117873" y="446567"/>
                  </a:cubicBezTo>
                  <a:cubicBezTo>
                    <a:pt x="113703" y="431276"/>
                    <a:pt x="103696" y="418214"/>
                    <a:pt x="96608" y="404037"/>
                  </a:cubicBezTo>
                  <a:cubicBezTo>
                    <a:pt x="82292" y="318136"/>
                    <a:pt x="92793" y="360690"/>
                    <a:pt x="64711" y="276446"/>
                  </a:cubicBezTo>
                  <a:cubicBezTo>
                    <a:pt x="61167" y="265814"/>
                    <a:pt x="62003" y="252474"/>
                    <a:pt x="54078" y="244549"/>
                  </a:cubicBezTo>
                  <a:lnTo>
                    <a:pt x="32813" y="223283"/>
                  </a:lnTo>
                  <a:cubicBezTo>
                    <a:pt x="29269" y="202018"/>
                    <a:pt x="26857" y="180533"/>
                    <a:pt x="22180" y="159488"/>
                  </a:cubicBezTo>
                  <a:cubicBezTo>
                    <a:pt x="9992" y="104641"/>
                    <a:pt x="7041" y="147940"/>
                    <a:pt x="915" y="74428"/>
                  </a:cubicBezTo>
                  <a:cubicBezTo>
                    <a:pt x="-1145" y="49704"/>
                    <a:pt x="915" y="24809"/>
                    <a:pt x="915" y="0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D3FABB1-253D-40C6-9FB8-2F583905DAB5}"/>
                </a:ext>
              </a:extLst>
            </p:cNvPr>
            <p:cNvSpPr/>
            <p:nvPr/>
          </p:nvSpPr>
          <p:spPr>
            <a:xfrm>
              <a:off x="2817628" y="1573619"/>
              <a:ext cx="914400" cy="2966483"/>
            </a:xfrm>
            <a:custGeom>
              <a:avLst/>
              <a:gdLst>
                <a:gd name="connsiteX0" fmla="*/ 0 w 914400"/>
                <a:gd name="connsiteY0" fmla="*/ 2966483 h 2966483"/>
                <a:gd name="connsiteX1" fmla="*/ 180753 w 914400"/>
                <a:gd name="connsiteY1" fmla="*/ 2934586 h 2966483"/>
                <a:gd name="connsiteX2" fmla="*/ 244549 w 914400"/>
                <a:gd name="connsiteY2" fmla="*/ 2913321 h 2966483"/>
                <a:gd name="connsiteX3" fmla="*/ 287079 w 914400"/>
                <a:gd name="connsiteY3" fmla="*/ 2902688 h 2966483"/>
                <a:gd name="connsiteX4" fmla="*/ 361507 w 914400"/>
                <a:gd name="connsiteY4" fmla="*/ 2860158 h 2966483"/>
                <a:gd name="connsiteX5" fmla="*/ 404037 w 914400"/>
                <a:gd name="connsiteY5" fmla="*/ 2838893 h 2966483"/>
                <a:gd name="connsiteX6" fmla="*/ 478465 w 914400"/>
                <a:gd name="connsiteY6" fmla="*/ 2775097 h 2966483"/>
                <a:gd name="connsiteX7" fmla="*/ 510363 w 914400"/>
                <a:gd name="connsiteY7" fmla="*/ 2753832 h 2966483"/>
                <a:gd name="connsiteX8" fmla="*/ 574158 w 914400"/>
                <a:gd name="connsiteY8" fmla="*/ 2679404 h 2966483"/>
                <a:gd name="connsiteX9" fmla="*/ 595423 w 914400"/>
                <a:gd name="connsiteY9" fmla="*/ 2647507 h 2966483"/>
                <a:gd name="connsiteX10" fmla="*/ 627321 w 914400"/>
                <a:gd name="connsiteY10" fmla="*/ 2604976 h 2966483"/>
                <a:gd name="connsiteX11" fmla="*/ 648586 w 914400"/>
                <a:gd name="connsiteY11" fmla="*/ 2573079 h 2966483"/>
                <a:gd name="connsiteX12" fmla="*/ 680484 w 914400"/>
                <a:gd name="connsiteY12" fmla="*/ 2551814 h 2966483"/>
                <a:gd name="connsiteX13" fmla="*/ 733646 w 914400"/>
                <a:gd name="connsiteY13" fmla="*/ 2456121 h 2966483"/>
                <a:gd name="connsiteX14" fmla="*/ 776177 w 914400"/>
                <a:gd name="connsiteY14" fmla="*/ 2371060 h 2966483"/>
                <a:gd name="connsiteX15" fmla="*/ 808074 w 914400"/>
                <a:gd name="connsiteY15" fmla="*/ 2254102 h 2966483"/>
                <a:gd name="connsiteX16" fmla="*/ 818707 w 914400"/>
                <a:gd name="connsiteY16" fmla="*/ 2200939 h 2966483"/>
                <a:gd name="connsiteX17" fmla="*/ 839972 w 914400"/>
                <a:gd name="connsiteY17" fmla="*/ 2137144 h 2966483"/>
                <a:gd name="connsiteX18" fmla="*/ 861237 w 914400"/>
                <a:gd name="connsiteY18" fmla="*/ 2009553 h 2966483"/>
                <a:gd name="connsiteX19" fmla="*/ 871870 w 914400"/>
                <a:gd name="connsiteY19" fmla="*/ 1956390 h 2966483"/>
                <a:gd name="connsiteX20" fmla="*/ 893135 w 914400"/>
                <a:gd name="connsiteY20" fmla="*/ 1860697 h 2966483"/>
                <a:gd name="connsiteX21" fmla="*/ 914400 w 914400"/>
                <a:gd name="connsiteY21" fmla="*/ 1637414 h 2966483"/>
                <a:gd name="connsiteX22" fmla="*/ 903767 w 914400"/>
                <a:gd name="connsiteY22" fmla="*/ 584790 h 2966483"/>
                <a:gd name="connsiteX23" fmla="*/ 882502 w 914400"/>
                <a:gd name="connsiteY23" fmla="*/ 350874 h 2966483"/>
                <a:gd name="connsiteX24" fmla="*/ 871870 w 914400"/>
                <a:gd name="connsiteY24" fmla="*/ 308344 h 2966483"/>
                <a:gd name="connsiteX25" fmla="*/ 850605 w 914400"/>
                <a:gd name="connsiteY25" fmla="*/ 191386 h 2966483"/>
                <a:gd name="connsiteX26" fmla="*/ 829339 w 914400"/>
                <a:gd name="connsiteY26" fmla="*/ 95693 h 2966483"/>
                <a:gd name="connsiteX27" fmla="*/ 808074 w 914400"/>
                <a:gd name="connsiteY27" fmla="*/ 63795 h 2966483"/>
                <a:gd name="connsiteX28" fmla="*/ 754912 w 914400"/>
                <a:gd name="connsiteY28" fmla="*/ 0 h 296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14400" h="2966483">
                  <a:moveTo>
                    <a:pt x="0" y="2966483"/>
                  </a:moveTo>
                  <a:cubicBezTo>
                    <a:pt x="83580" y="2956036"/>
                    <a:pt x="95937" y="2957203"/>
                    <a:pt x="180753" y="2934586"/>
                  </a:cubicBezTo>
                  <a:cubicBezTo>
                    <a:pt x="202412" y="2928810"/>
                    <a:pt x="222803" y="2918758"/>
                    <a:pt x="244549" y="2913321"/>
                  </a:cubicBezTo>
                  <a:cubicBezTo>
                    <a:pt x="258726" y="2909777"/>
                    <a:pt x="273396" y="2907819"/>
                    <a:pt x="287079" y="2902688"/>
                  </a:cubicBezTo>
                  <a:cubicBezTo>
                    <a:pt x="333814" y="2885162"/>
                    <a:pt x="322246" y="2882593"/>
                    <a:pt x="361507" y="2860158"/>
                  </a:cubicBezTo>
                  <a:cubicBezTo>
                    <a:pt x="375269" y="2852294"/>
                    <a:pt x="390596" y="2847294"/>
                    <a:pt x="404037" y="2838893"/>
                  </a:cubicBezTo>
                  <a:cubicBezTo>
                    <a:pt x="467748" y="2799073"/>
                    <a:pt x="426271" y="2818592"/>
                    <a:pt x="478465" y="2775097"/>
                  </a:cubicBezTo>
                  <a:cubicBezTo>
                    <a:pt x="488282" y="2766916"/>
                    <a:pt x="500546" y="2762013"/>
                    <a:pt x="510363" y="2753832"/>
                  </a:cubicBezTo>
                  <a:cubicBezTo>
                    <a:pt x="537636" y="2731104"/>
                    <a:pt x="553455" y="2708388"/>
                    <a:pt x="574158" y="2679404"/>
                  </a:cubicBezTo>
                  <a:cubicBezTo>
                    <a:pt x="581585" y="2669006"/>
                    <a:pt x="587996" y="2657905"/>
                    <a:pt x="595423" y="2647507"/>
                  </a:cubicBezTo>
                  <a:cubicBezTo>
                    <a:pt x="605723" y="2633087"/>
                    <a:pt x="617021" y="2619396"/>
                    <a:pt x="627321" y="2604976"/>
                  </a:cubicBezTo>
                  <a:cubicBezTo>
                    <a:pt x="634748" y="2594578"/>
                    <a:pt x="639550" y="2582115"/>
                    <a:pt x="648586" y="2573079"/>
                  </a:cubicBezTo>
                  <a:cubicBezTo>
                    <a:pt x="657622" y="2564043"/>
                    <a:pt x="669851" y="2558902"/>
                    <a:pt x="680484" y="2551814"/>
                  </a:cubicBezTo>
                  <a:cubicBezTo>
                    <a:pt x="709883" y="2463611"/>
                    <a:pt x="660532" y="2602347"/>
                    <a:pt x="733646" y="2456121"/>
                  </a:cubicBezTo>
                  <a:lnTo>
                    <a:pt x="776177" y="2371060"/>
                  </a:lnTo>
                  <a:cubicBezTo>
                    <a:pt x="802077" y="2241551"/>
                    <a:pt x="767608" y="2402474"/>
                    <a:pt x="808074" y="2254102"/>
                  </a:cubicBezTo>
                  <a:cubicBezTo>
                    <a:pt x="812829" y="2236667"/>
                    <a:pt x="813952" y="2218374"/>
                    <a:pt x="818707" y="2200939"/>
                  </a:cubicBezTo>
                  <a:cubicBezTo>
                    <a:pt x="824605" y="2179314"/>
                    <a:pt x="839972" y="2137144"/>
                    <a:pt x="839972" y="2137144"/>
                  </a:cubicBezTo>
                  <a:cubicBezTo>
                    <a:pt x="847060" y="2094614"/>
                    <a:pt x="852781" y="2051833"/>
                    <a:pt x="861237" y="2009553"/>
                  </a:cubicBezTo>
                  <a:cubicBezTo>
                    <a:pt x="864781" y="1991832"/>
                    <a:pt x="868637" y="1974170"/>
                    <a:pt x="871870" y="1956390"/>
                  </a:cubicBezTo>
                  <a:cubicBezTo>
                    <a:pt x="886841" y="1874052"/>
                    <a:pt x="874387" y="1916940"/>
                    <a:pt x="893135" y="1860697"/>
                  </a:cubicBezTo>
                  <a:cubicBezTo>
                    <a:pt x="904545" y="1780822"/>
                    <a:pt x="914400" y="1724331"/>
                    <a:pt x="914400" y="1637414"/>
                  </a:cubicBezTo>
                  <a:cubicBezTo>
                    <a:pt x="914400" y="1286521"/>
                    <a:pt x="910088" y="935626"/>
                    <a:pt x="903767" y="584790"/>
                  </a:cubicBezTo>
                  <a:cubicBezTo>
                    <a:pt x="903468" y="568222"/>
                    <a:pt x="886289" y="377381"/>
                    <a:pt x="882502" y="350874"/>
                  </a:cubicBezTo>
                  <a:cubicBezTo>
                    <a:pt x="880435" y="336408"/>
                    <a:pt x="874272" y="322758"/>
                    <a:pt x="871870" y="308344"/>
                  </a:cubicBezTo>
                  <a:cubicBezTo>
                    <a:pt x="822757" y="13661"/>
                    <a:pt x="884820" y="328247"/>
                    <a:pt x="850605" y="191386"/>
                  </a:cubicBezTo>
                  <a:cubicBezTo>
                    <a:pt x="847577" y="179274"/>
                    <a:pt x="835889" y="110975"/>
                    <a:pt x="829339" y="95693"/>
                  </a:cubicBezTo>
                  <a:cubicBezTo>
                    <a:pt x="824305" y="83947"/>
                    <a:pt x="815501" y="74194"/>
                    <a:pt x="808074" y="63795"/>
                  </a:cubicBezTo>
                  <a:cubicBezTo>
                    <a:pt x="776481" y="19564"/>
                    <a:pt x="785133" y="30221"/>
                    <a:pt x="754912" y="0"/>
                  </a:cubicBezTo>
                </a:path>
              </a:pathLst>
            </a:cu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1B34046-7912-4DDF-8D47-5CA9032A4B41}"/>
                </a:ext>
              </a:extLst>
            </p:cNvPr>
            <p:cNvSpPr/>
            <p:nvPr/>
          </p:nvSpPr>
          <p:spPr>
            <a:xfrm>
              <a:off x="6868633" y="4476307"/>
              <a:ext cx="2541181" cy="648586"/>
            </a:xfrm>
            <a:custGeom>
              <a:avLst/>
              <a:gdLst>
                <a:gd name="connsiteX0" fmla="*/ 0 w 2541181"/>
                <a:gd name="connsiteY0" fmla="*/ 180753 h 648586"/>
                <a:gd name="connsiteX1" fmla="*/ 446567 w 2541181"/>
                <a:gd name="connsiteY1" fmla="*/ 170121 h 648586"/>
                <a:gd name="connsiteX2" fmla="*/ 531627 w 2541181"/>
                <a:gd name="connsiteY2" fmla="*/ 159488 h 648586"/>
                <a:gd name="connsiteX3" fmla="*/ 563525 w 2541181"/>
                <a:gd name="connsiteY3" fmla="*/ 148856 h 648586"/>
                <a:gd name="connsiteX4" fmla="*/ 733646 w 2541181"/>
                <a:gd name="connsiteY4" fmla="*/ 138223 h 648586"/>
                <a:gd name="connsiteX5" fmla="*/ 861237 w 2541181"/>
                <a:gd name="connsiteY5" fmla="*/ 116958 h 648586"/>
                <a:gd name="connsiteX6" fmla="*/ 1095153 w 2541181"/>
                <a:gd name="connsiteY6" fmla="*/ 106326 h 648586"/>
                <a:gd name="connsiteX7" fmla="*/ 1244009 w 2541181"/>
                <a:gd name="connsiteY7" fmla="*/ 95693 h 648586"/>
                <a:gd name="connsiteX8" fmla="*/ 1392865 w 2541181"/>
                <a:gd name="connsiteY8" fmla="*/ 74428 h 648586"/>
                <a:gd name="connsiteX9" fmla="*/ 1456660 w 2541181"/>
                <a:gd name="connsiteY9" fmla="*/ 63795 h 648586"/>
                <a:gd name="connsiteX10" fmla="*/ 1531088 w 2541181"/>
                <a:gd name="connsiteY10" fmla="*/ 53163 h 648586"/>
                <a:gd name="connsiteX11" fmla="*/ 1850065 w 2541181"/>
                <a:gd name="connsiteY11" fmla="*/ 10633 h 648586"/>
                <a:gd name="connsiteX12" fmla="*/ 2009553 w 2541181"/>
                <a:gd name="connsiteY12" fmla="*/ 0 h 648586"/>
                <a:gd name="connsiteX13" fmla="*/ 2466753 w 2541181"/>
                <a:gd name="connsiteY13" fmla="*/ 21265 h 648586"/>
                <a:gd name="connsiteX14" fmla="*/ 2488018 w 2541181"/>
                <a:gd name="connsiteY14" fmla="*/ 53163 h 648586"/>
                <a:gd name="connsiteX15" fmla="*/ 2509283 w 2541181"/>
                <a:gd name="connsiteY15" fmla="*/ 116958 h 648586"/>
                <a:gd name="connsiteX16" fmla="*/ 2530548 w 2541181"/>
                <a:gd name="connsiteY16" fmla="*/ 180753 h 648586"/>
                <a:gd name="connsiteX17" fmla="*/ 2541181 w 2541181"/>
                <a:gd name="connsiteY17" fmla="*/ 233916 h 648586"/>
                <a:gd name="connsiteX18" fmla="*/ 2530548 w 2541181"/>
                <a:gd name="connsiteY18" fmla="*/ 595423 h 648586"/>
                <a:gd name="connsiteX19" fmla="*/ 2509283 w 2541181"/>
                <a:gd name="connsiteY19" fmla="*/ 648586 h 64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41181" h="648586">
                  <a:moveTo>
                    <a:pt x="0" y="180753"/>
                  </a:moveTo>
                  <a:lnTo>
                    <a:pt x="446567" y="170121"/>
                  </a:lnTo>
                  <a:cubicBezTo>
                    <a:pt x="475118" y="168979"/>
                    <a:pt x="503514" y="164599"/>
                    <a:pt x="531627" y="159488"/>
                  </a:cubicBezTo>
                  <a:cubicBezTo>
                    <a:pt x="542654" y="157483"/>
                    <a:pt x="552379" y="150029"/>
                    <a:pt x="563525" y="148856"/>
                  </a:cubicBezTo>
                  <a:cubicBezTo>
                    <a:pt x="620030" y="142908"/>
                    <a:pt x="676939" y="141767"/>
                    <a:pt x="733646" y="138223"/>
                  </a:cubicBezTo>
                  <a:cubicBezTo>
                    <a:pt x="789523" y="119598"/>
                    <a:pt x="772926" y="122655"/>
                    <a:pt x="861237" y="116958"/>
                  </a:cubicBezTo>
                  <a:cubicBezTo>
                    <a:pt x="939128" y="111933"/>
                    <a:pt x="1017221" y="110656"/>
                    <a:pt x="1095153" y="106326"/>
                  </a:cubicBezTo>
                  <a:cubicBezTo>
                    <a:pt x="1144822" y="103567"/>
                    <a:pt x="1194390" y="99237"/>
                    <a:pt x="1244009" y="95693"/>
                  </a:cubicBezTo>
                  <a:cubicBezTo>
                    <a:pt x="1331013" y="73941"/>
                    <a:pt x="1247823" y="92558"/>
                    <a:pt x="1392865" y="74428"/>
                  </a:cubicBezTo>
                  <a:cubicBezTo>
                    <a:pt x="1414257" y="71754"/>
                    <a:pt x="1435352" y="67073"/>
                    <a:pt x="1456660" y="63795"/>
                  </a:cubicBezTo>
                  <a:cubicBezTo>
                    <a:pt x="1481430" y="59984"/>
                    <a:pt x="1506279" y="56707"/>
                    <a:pt x="1531088" y="53163"/>
                  </a:cubicBezTo>
                  <a:cubicBezTo>
                    <a:pt x="1671304" y="6424"/>
                    <a:pt x="1589887" y="27979"/>
                    <a:pt x="1850065" y="10633"/>
                  </a:cubicBezTo>
                  <a:lnTo>
                    <a:pt x="2009553" y="0"/>
                  </a:lnTo>
                  <a:cubicBezTo>
                    <a:pt x="2161953" y="7088"/>
                    <a:pt x="2315121" y="4417"/>
                    <a:pt x="2466753" y="21265"/>
                  </a:cubicBezTo>
                  <a:cubicBezTo>
                    <a:pt x="2479454" y="22676"/>
                    <a:pt x="2482828" y="41486"/>
                    <a:pt x="2488018" y="53163"/>
                  </a:cubicBezTo>
                  <a:cubicBezTo>
                    <a:pt x="2497122" y="73646"/>
                    <a:pt x="2502195" y="95693"/>
                    <a:pt x="2509283" y="116958"/>
                  </a:cubicBezTo>
                  <a:lnTo>
                    <a:pt x="2530548" y="180753"/>
                  </a:lnTo>
                  <a:lnTo>
                    <a:pt x="2541181" y="233916"/>
                  </a:lnTo>
                  <a:cubicBezTo>
                    <a:pt x="2537637" y="354418"/>
                    <a:pt x="2536884" y="475035"/>
                    <a:pt x="2530548" y="595423"/>
                  </a:cubicBezTo>
                  <a:cubicBezTo>
                    <a:pt x="2528573" y="632943"/>
                    <a:pt x="2526862" y="631007"/>
                    <a:pt x="2509283" y="648586"/>
                  </a:cubicBezTo>
                </a:path>
              </a:pathLst>
            </a:cu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D66854-3CBC-4505-9FB0-92785E492564}"/>
                </a:ext>
              </a:extLst>
            </p:cNvPr>
            <p:cNvSpPr/>
            <p:nvPr/>
          </p:nvSpPr>
          <p:spPr>
            <a:xfrm>
              <a:off x="2656141" y="3440713"/>
              <a:ext cx="2692036" cy="1184450"/>
            </a:xfrm>
            <a:custGeom>
              <a:avLst/>
              <a:gdLst>
                <a:gd name="connsiteX0" fmla="*/ 150854 w 2692036"/>
                <a:gd name="connsiteY0" fmla="*/ 1184450 h 1184450"/>
                <a:gd name="connsiteX1" fmla="*/ 395403 w 2692036"/>
                <a:gd name="connsiteY1" fmla="*/ 1173817 h 1184450"/>
                <a:gd name="connsiteX2" fmla="*/ 437933 w 2692036"/>
                <a:gd name="connsiteY2" fmla="*/ 1163185 h 1184450"/>
                <a:gd name="connsiteX3" fmla="*/ 480464 w 2692036"/>
                <a:gd name="connsiteY3" fmla="*/ 1120654 h 1184450"/>
                <a:gd name="connsiteX4" fmla="*/ 491096 w 2692036"/>
                <a:gd name="connsiteY4" fmla="*/ 1078124 h 1184450"/>
                <a:gd name="connsiteX5" fmla="*/ 512361 w 2692036"/>
                <a:gd name="connsiteY5" fmla="*/ 1014329 h 1184450"/>
                <a:gd name="connsiteX6" fmla="*/ 522994 w 2692036"/>
                <a:gd name="connsiteY6" fmla="*/ 472068 h 1184450"/>
                <a:gd name="connsiteX7" fmla="*/ 480464 w 2692036"/>
                <a:gd name="connsiteY7" fmla="*/ 333845 h 1184450"/>
                <a:gd name="connsiteX8" fmla="*/ 437933 w 2692036"/>
                <a:gd name="connsiteY8" fmla="*/ 270050 h 1184450"/>
                <a:gd name="connsiteX9" fmla="*/ 406036 w 2692036"/>
                <a:gd name="connsiteY9" fmla="*/ 248785 h 1184450"/>
                <a:gd name="connsiteX10" fmla="*/ 352873 w 2692036"/>
                <a:gd name="connsiteY10" fmla="*/ 195622 h 1184450"/>
                <a:gd name="connsiteX11" fmla="*/ 320975 w 2692036"/>
                <a:gd name="connsiteY11" fmla="*/ 163724 h 1184450"/>
                <a:gd name="connsiteX12" fmla="*/ 257180 w 2692036"/>
                <a:gd name="connsiteY12" fmla="*/ 131827 h 1184450"/>
                <a:gd name="connsiteX13" fmla="*/ 193385 w 2692036"/>
                <a:gd name="connsiteY13" fmla="*/ 99929 h 1184450"/>
                <a:gd name="connsiteX14" fmla="*/ 150854 w 2692036"/>
                <a:gd name="connsiteY14" fmla="*/ 68031 h 1184450"/>
                <a:gd name="connsiteX15" fmla="*/ 87059 w 2692036"/>
                <a:gd name="connsiteY15" fmla="*/ 36134 h 1184450"/>
                <a:gd name="connsiteX16" fmla="*/ 44529 w 2692036"/>
                <a:gd name="connsiteY16" fmla="*/ 25501 h 1184450"/>
                <a:gd name="connsiteX17" fmla="*/ 1999 w 2692036"/>
                <a:gd name="connsiteY17" fmla="*/ 4236 h 1184450"/>
                <a:gd name="connsiteX18" fmla="*/ 55161 w 2692036"/>
                <a:gd name="connsiteY18" fmla="*/ 14868 h 1184450"/>
                <a:gd name="connsiteX19" fmla="*/ 118957 w 2692036"/>
                <a:gd name="connsiteY19" fmla="*/ 46766 h 1184450"/>
                <a:gd name="connsiteX20" fmla="*/ 150854 w 2692036"/>
                <a:gd name="connsiteY20" fmla="*/ 68031 h 1184450"/>
                <a:gd name="connsiteX21" fmla="*/ 193385 w 2692036"/>
                <a:gd name="connsiteY21" fmla="*/ 89296 h 1184450"/>
                <a:gd name="connsiteX22" fmla="*/ 289078 w 2692036"/>
                <a:gd name="connsiteY22" fmla="*/ 142459 h 1184450"/>
                <a:gd name="connsiteX23" fmla="*/ 363506 w 2692036"/>
                <a:gd name="connsiteY23" fmla="*/ 216887 h 1184450"/>
                <a:gd name="connsiteX24" fmla="*/ 395403 w 2692036"/>
                <a:gd name="connsiteY24" fmla="*/ 238152 h 1184450"/>
                <a:gd name="connsiteX25" fmla="*/ 459199 w 2692036"/>
                <a:gd name="connsiteY25" fmla="*/ 259417 h 1184450"/>
                <a:gd name="connsiteX26" fmla="*/ 491096 w 2692036"/>
                <a:gd name="connsiteY26" fmla="*/ 291315 h 1184450"/>
                <a:gd name="connsiteX27" fmla="*/ 565524 w 2692036"/>
                <a:gd name="connsiteY27" fmla="*/ 333845 h 1184450"/>
                <a:gd name="connsiteX28" fmla="*/ 597422 w 2692036"/>
                <a:gd name="connsiteY28" fmla="*/ 365743 h 1184450"/>
                <a:gd name="connsiteX29" fmla="*/ 629319 w 2692036"/>
                <a:gd name="connsiteY29" fmla="*/ 387008 h 1184450"/>
                <a:gd name="connsiteX30" fmla="*/ 682482 w 2692036"/>
                <a:gd name="connsiteY30" fmla="*/ 429538 h 1184450"/>
                <a:gd name="connsiteX31" fmla="*/ 725012 w 2692036"/>
                <a:gd name="connsiteY31" fmla="*/ 493334 h 1184450"/>
                <a:gd name="connsiteX32" fmla="*/ 831338 w 2692036"/>
                <a:gd name="connsiteY32" fmla="*/ 567761 h 1184450"/>
                <a:gd name="connsiteX33" fmla="*/ 863236 w 2692036"/>
                <a:gd name="connsiteY33" fmla="*/ 578394 h 1184450"/>
                <a:gd name="connsiteX34" fmla="*/ 895133 w 2692036"/>
                <a:gd name="connsiteY34" fmla="*/ 599659 h 1184450"/>
                <a:gd name="connsiteX35" fmla="*/ 927031 w 2692036"/>
                <a:gd name="connsiteY35" fmla="*/ 610292 h 1184450"/>
                <a:gd name="connsiteX36" fmla="*/ 990826 w 2692036"/>
                <a:gd name="connsiteY36" fmla="*/ 642189 h 1184450"/>
                <a:gd name="connsiteX37" fmla="*/ 1033357 w 2692036"/>
                <a:gd name="connsiteY37" fmla="*/ 652822 h 1184450"/>
                <a:gd name="connsiteX38" fmla="*/ 1097152 w 2692036"/>
                <a:gd name="connsiteY38" fmla="*/ 674087 h 1184450"/>
                <a:gd name="connsiteX39" fmla="*/ 1192845 w 2692036"/>
                <a:gd name="connsiteY39" fmla="*/ 705985 h 1184450"/>
                <a:gd name="connsiteX40" fmla="*/ 1256640 w 2692036"/>
                <a:gd name="connsiteY40" fmla="*/ 727250 h 1184450"/>
                <a:gd name="connsiteX41" fmla="*/ 1288538 w 2692036"/>
                <a:gd name="connsiteY41" fmla="*/ 748515 h 1184450"/>
                <a:gd name="connsiteX42" fmla="*/ 1373599 w 2692036"/>
                <a:gd name="connsiteY42" fmla="*/ 791045 h 1184450"/>
                <a:gd name="connsiteX43" fmla="*/ 1426761 w 2692036"/>
                <a:gd name="connsiteY43" fmla="*/ 822943 h 1184450"/>
                <a:gd name="connsiteX44" fmla="*/ 1490557 w 2692036"/>
                <a:gd name="connsiteY44" fmla="*/ 844208 h 1184450"/>
                <a:gd name="connsiteX45" fmla="*/ 1607515 w 2692036"/>
                <a:gd name="connsiteY45" fmla="*/ 908003 h 1184450"/>
                <a:gd name="connsiteX46" fmla="*/ 1681943 w 2692036"/>
                <a:gd name="connsiteY46" fmla="*/ 929268 h 1184450"/>
                <a:gd name="connsiteX47" fmla="*/ 1756371 w 2692036"/>
                <a:gd name="connsiteY47" fmla="*/ 961166 h 1184450"/>
                <a:gd name="connsiteX48" fmla="*/ 1809533 w 2692036"/>
                <a:gd name="connsiteY48" fmla="*/ 982431 h 1184450"/>
                <a:gd name="connsiteX49" fmla="*/ 1883961 w 2692036"/>
                <a:gd name="connsiteY49" fmla="*/ 993064 h 1184450"/>
                <a:gd name="connsiteX50" fmla="*/ 1937124 w 2692036"/>
                <a:gd name="connsiteY50" fmla="*/ 1003696 h 1184450"/>
                <a:gd name="connsiteX51" fmla="*/ 1979654 w 2692036"/>
                <a:gd name="connsiteY51" fmla="*/ 1014329 h 1184450"/>
                <a:gd name="connsiteX52" fmla="*/ 2011552 w 2692036"/>
                <a:gd name="connsiteY52" fmla="*/ 1024961 h 1184450"/>
                <a:gd name="connsiteX53" fmla="*/ 2096612 w 2692036"/>
                <a:gd name="connsiteY53" fmla="*/ 1035594 h 1184450"/>
                <a:gd name="connsiteX54" fmla="*/ 2171040 w 2692036"/>
                <a:gd name="connsiteY54" fmla="*/ 1046227 h 1184450"/>
                <a:gd name="connsiteX55" fmla="*/ 2213571 w 2692036"/>
                <a:gd name="connsiteY55" fmla="*/ 1056859 h 1184450"/>
                <a:gd name="connsiteX56" fmla="*/ 2341161 w 2692036"/>
                <a:gd name="connsiteY56" fmla="*/ 1067492 h 1184450"/>
                <a:gd name="connsiteX57" fmla="*/ 2426222 w 2692036"/>
                <a:gd name="connsiteY57" fmla="*/ 1078124 h 1184450"/>
                <a:gd name="connsiteX58" fmla="*/ 2543180 w 2692036"/>
                <a:gd name="connsiteY58" fmla="*/ 1088757 h 1184450"/>
                <a:gd name="connsiteX59" fmla="*/ 2638873 w 2692036"/>
                <a:gd name="connsiteY59" fmla="*/ 1110022 h 1184450"/>
                <a:gd name="connsiteX60" fmla="*/ 2692036 w 2692036"/>
                <a:gd name="connsiteY60" fmla="*/ 1120654 h 118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692036" h="1184450">
                  <a:moveTo>
                    <a:pt x="150854" y="1184450"/>
                  </a:moveTo>
                  <a:cubicBezTo>
                    <a:pt x="232370" y="1180906"/>
                    <a:pt x="314033" y="1179844"/>
                    <a:pt x="395403" y="1173817"/>
                  </a:cubicBezTo>
                  <a:cubicBezTo>
                    <a:pt x="409976" y="1172738"/>
                    <a:pt x="425541" y="1170930"/>
                    <a:pt x="437933" y="1163185"/>
                  </a:cubicBezTo>
                  <a:cubicBezTo>
                    <a:pt x="454935" y="1152559"/>
                    <a:pt x="480464" y="1120654"/>
                    <a:pt x="480464" y="1120654"/>
                  </a:cubicBezTo>
                  <a:cubicBezTo>
                    <a:pt x="484008" y="1106477"/>
                    <a:pt x="486897" y="1092121"/>
                    <a:pt x="491096" y="1078124"/>
                  </a:cubicBezTo>
                  <a:cubicBezTo>
                    <a:pt x="497537" y="1056654"/>
                    <a:pt x="512361" y="1014329"/>
                    <a:pt x="512361" y="1014329"/>
                  </a:cubicBezTo>
                  <a:cubicBezTo>
                    <a:pt x="546145" y="744059"/>
                    <a:pt x="541498" y="851410"/>
                    <a:pt x="522994" y="472068"/>
                  </a:cubicBezTo>
                  <a:cubicBezTo>
                    <a:pt x="520628" y="423574"/>
                    <a:pt x="505366" y="375348"/>
                    <a:pt x="480464" y="333845"/>
                  </a:cubicBezTo>
                  <a:cubicBezTo>
                    <a:pt x="467315" y="311930"/>
                    <a:pt x="459198" y="284227"/>
                    <a:pt x="437933" y="270050"/>
                  </a:cubicBezTo>
                  <a:lnTo>
                    <a:pt x="406036" y="248785"/>
                  </a:lnTo>
                  <a:cubicBezTo>
                    <a:pt x="367050" y="190305"/>
                    <a:pt x="406036" y="239924"/>
                    <a:pt x="352873" y="195622"/>
                  </a:cubicBezTo>
                  <a:cubicBezTo>
                    <a:pt x="341321" y="185996"/>
                    <a:pt x="332527" y="173350"/>
                    <a:pt x="320975" y="163724"/>
                  </a:cubicBezTo>
                  <a:cubicBezTo>
                    <a:pt x="293492" y="140822"/>
                    <a:pt x="289150" y="142483"/>
                    <a:pt x="257180" y="131827"/>
                  </a:cubicBezTo>
                  <a:cubicBezTo>
                    <a:pt x="207660" y="82305"/>
                    <a:pt x="271766" y="139119"/>
                    <a:pt x="193385" y="99929"/>
                  </a:cubicBezTo>
                  <a:cubicBezTo>
                    <a:pt x="177535" y="92004"/>
                    <a:pt x="165274" y="78331"/>
                    <a:pt x="150854" y="68031"/>
                  </a:cubicBezTo>
                  <a:cubicBezTo>
                    <a:pt x="119785" y="45839"/>
                    <a:pt x="122174" y="46167"/>
                    <a:pt x="87059" y="36134"/>
                  </a:cubicBezTo>
                  <a:cubicBezTo>
                    <a:pt x="73008" y="32120"/>
                    <a:pt x="58212" y="30632"/>
                    <a:pt x="44529" y="25501"/>
                  </a:cubicBezTo>
                  <a:cubicBezTo>
                    <a:pt x="29688" y="19936"/>
                    <a:pt x="-9208" y="15444"/>
                    <a:pt x="1999" y="4236"/>
                  </a:cubicBezTo>
                  <a:cubicBezTo>
                    <a:pt x="14777" y="-8543"/>
                    <a:pt x="37440" y="11324"/>
                    <a:pt x="55161" y="14868"/>
                  </a:cubicBezTo>
                  <a:cubicBezTo>
                    <a:pt x="146572" y="75811"/>
                    <a:pt x="30919" y="2747"/>
                    <a:pt x="118957" y="46766"/>
                  </a:cubicBezTo>
                  <a:cubicBezTo>
                    <a:pt x="130387" y="52481"/>
                    <a:pt x="139759" y="61691"/>
                    <a:pt x="150854" y="68031"/>
                  </a:cubicBezTo>
                  <a:cubicBezTo>
                    <a:pt x="164616" y="75895"/>
                    <a:pt x="179794" y="81141"/>
                    <a:pt x="193385" y="89296"/>
                  </a:cubicBezTo>
                  <a:cubicBezTo>
                    <a:pt x="284787" y="144138"/>
                    <a:pt x="224917" y="121073"/>
                    <a:pt x="289078" y="142459"/>
                  </a:cubicBezTo>
                  <a:cubicBezTo>
                    <a:pt x="307792" y="198604"/>
                    <a:pt x="290384" y="168139"/>
                    <a:pt x="363506" y="216887"/>
                  </a:cubicBezTo>
                  <a:cubicBezTo>
                    <a:pt x="374138" y="223975"/>
                    <a:pt x="383280" y="234111"/>
                    <a:pt x="395403" y="238152"/>
                  </a:cubicBezTo>
                  <a:lnTo>
                    <a:pt x="459199" y="259417"/>
                  </a:lnTo>
                  <a:cubicBezTo>
                    <a:pt x="469831" y="270050"/>
                    <a:pt x="478860" y="282575"/>
                    <a:pt x="491096" y="291315"/>
                  </a:cubicBezTo>
                  <a:cubicBezTo>
                    <a:pt x="563898" y="343317"/>
                    <a:pt x="505247" y="283614"/>
                    <a:pt x="565524" y="333845"/>
                  </a:cubicBezTo>
                  <a:cubicBezTo>
                    <a:pt x="577076" y="343471"/>
                    <a:pt x="585870" y="356117"/>
                    <a:pt x="597422" y="365743"/>
                  </a:cubicBezTo>
                  <a:cubicBezTo>
                    <a:pt x="607239" y="373924"/>
                    <a:pt x="619341" y="379025"/>
                    <a:pt x="629319" y="387008"/>
                  </a:cubicBezTo>
                  <a:cubicBezTo>
                    <a:pt x="705071" y="447609"/>
                    <a:pt x="584308" y="364088"/>
                    <a:pt x="682482" y="429538"/>
                  </a:cubicBezTo>
                  <a:cubicBezTo>
                    <a:pt x="696659" y="450803"/>
                    <a:pt x="704566" y="478000"/>
                    <a:pt x="725012" y="493334"/>
                  </a:cubicBezTo>
                  <a:cubicBezTo>
                    <a:pt x="744420" y="507889"/>
                    <a:pt x="815634" y="562526"/>
                    <a:pt x="831338" y="567761"/>
                  </a:cubicBezTo>
                  <a:cubicBezTo>
                    <a:pt x="841971" y="571305"/>
                    <a:pt x="853211" y="573382"/>
                    <a:pt x="863236" y="578394"/>
                  </a:cubicBezTo>
                  <a:cubicBezTo>
                    <a:pt x="874665" y="584109"/>
                    <a:pt x="883704" y="593944"/>
                    <a:pt x="895133" y="599659"/>
                  </a:cubicBezTo>
                  <a:cubicBezTo>
                    <a:pt x="905158" y="604671"/>
                    <a:pt x="917006" y="605280"/>
                    <a:pt x="927031" y="610292"/>
                  </a:cubicBezTo>
                  <a:cubicBezTo>
                    <a:pt x="989163" y="641358"/>
                    <a:pt x="928469" y="624373"/>
                    <a:pt x="990826" y="642189"/>
                  </a:cubicBezTo>
                  <a:cubicBezTo>
                    <a:pt x="1004877" y="646204"/>
                    <a:pt x="1019360" y="648623"/>
                    <a:pt x="1033357" y="652822"/>
                  </a:cubicBezTo>
                  <a:cubicBezTo>
                    <a:pt x="1054827" y="659263"/>
                    <a:pt x="1075887" y="666999"/>
                    <a:pt x="1097152" y="674087"/>
                  </a:cubicBezTo>
                  <a:lnTo>
                    <a:pt x="1192845" y="705985"/>
                  </a:lnTo>
                  <a:cubicBezTo>
                    <a:pt x="1192850" y="705987"/>
                    <a:pt x="1256635" y="727246"/>
                    <a:pt x="1256640" y="727250"/>
                  </a:cubicBezTo>
                  <a:cubicBezTo>
                    <a:pt x="1267273" y="734338"/>
                    <a:pt x="1277320" y="742396"/>
                    <a:pt x="1288538" y="748515"/>
                  </a:cubicBezTo>
                  <a:cubicBezTo>
                    <a:pt x="1316368" y="763695"/>
                    <a:pt x="1346416" y="774735"/>
                    <a:pt x="1373599" y="791045"/>
                  </a:cubicBezTo>
                  <a:cubicBezTo>
                    <a:pt x="1391320" y="801678"/>
                    <a:pt x="1407948" y="814391"/>
                    <a:pt x="1426761" y="822943"/>
                  </a:cubicBezTo>
                  <a:cubicBezTo>
                    <a:pt x="1447167" y="832219"/>
                    <a:pt x="1471906" y="831774"/>
                    <a:pt x="1490557" y="844208"/>
                  </a:cubicBezTo>
                  <a:cubicBezTo>
                    <a:pt x="1525494" y="867500"/>
                    <a:pt x="1568915" y="898353"/>
                    <a:pt x="1607515" y="908003"/>
                  </a:cubicBezTo>
                  <a:cubicBezTo>
                    <a:pt x="1660918" y="921354"/>
                    <a:pt x="1636182" y="914015"/>
                    <a:pt x="1681943" y="929268"/>
                  </a:cubicBezTo>
                  <a:cubicBezTo>
                    <a:pt x="1738007" y="966646"/>
                    <a:pt x="1687711" y="938280"/>
                    <a:pt x="1756371" y="961166"/>
                  </a:cubicBezTo>
                  <a:cubicBezTo>
                    <a:pt x="1774477" y="967201"/>
                    <a:pt x="1791017" y="977802"/>
                    <a:pt x="1809533" y="982431"/>
                  </a:cubicBezTo>
                  <a:cubicBezTo>
                    <a:pt x="1833846" y="988509"/>
                    <a:pt x="1859241" y="988944"/>
                    <a:pt x="1883961" y="993064"/>
                  </a:cubicBezTo>
                  <a:cubicBezTo>
                    <a:pt x="1901787" y="996035"/>
                    <a:pt x="1919482" y="999776"/>
                    <a:pt x="1937124" y="1003696"/>
                  </a:cubicBezTo>
                  <a:cubicBezTo>
                    <a:pt x="1951389" y="1006866"/>
                    <a:pt x="1965603" y="1010315"/>
                    <a:pt x="1979654" y="1014329"/>
                  </a:cubicBezTo>
                  <a:cubicBezTo>
                    <a:pt x="1990431" y="1017408"/>
                    <a:pt x="2000525" y="1022956"/>
                    <a:pt x="2011552" y="1024961"/>
                  </a:cubicBezTo>
                  <a:cubicBezTo>
                    <a:pt x="2039665" y="1030072"/>
                    <a:pt x="2068289" y="1031817"/>
                    <a:pt x="2096612" y="1035594"/>
                  </a:cubicBezTo>
                  <a:cubicBezTo>
                    <a:pt x="2121453" y="1038906"/>
                    <a:pt x="2146383" y="1041744"/>
                    <a:pt x="2171040" y="1046227"/>
                  </a:cubicBezTo>
                  <a:cubicBezTo>
                    <a:pt x="2185418" y="1048841"/>
                    <a:pt x="2199071" y="1055046"/>
                    <a:pt x="2213571" y="1056859"/>
                  </a:cubicBezTo>
                  <a:cubicBezTo>
                    <a:pt x="2255919" y="1062152"/>
                    <a:pt x="2298695" y="1063245"/>
                    <a:pt x="2341161" y="1067492"/>
                  </a:cubicBezTo>
                  <a:cubicBezTo>
                    <a:pt x="2369593" y="1070335"/>
                    <a:pt x="2397805" y="1075133"/>
                    <a:pt x="2426222" y="1078124"/>
                  </a:cubicBezTo>
                  <a:cubicBezTo>
                    <a:pt x="2465154" y="1082222"/>
                    <a:pt x="2504194" y="1085213"/>
                    <a:pt x="2543180" y="1088757"/>
                  </a:cubicBezTo>
                  <a:cubicBezTo>
                    <a:pt x="2605258" y="1109448"/>
                    <a:pt x="2545312" y="1091310"/>
                    <a:pt x="2638873" y="1110022"/>
                  </a:cubicBezTo>
                  <a:cubicBezTo>
                    <a:pt x="2696331" y="1121514"/>
                    <a:pt x="2664003" y="1120654"/>
                    <a:pt x="2692036" y="1120654"/>
                  </a:cubicBezTo>
                </a:path>
              </a:pathLst>
            </a:cu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435C2A4-69E9-4C76-8A5B-51FAF841C5EE}"/>
                </a:ext>
              </a:extLst>
            </p:cNvPr>
            <p:cNvSpPr/>
            <p:nvPr/>
          </p:nvSpPr>
          <p:spPr>
            <a:xfrm>
              <a:off x="3157870" y="3785191"/>
              <a:ext cx="457200" cy="1489262"/>
            </a:xfrm>
            <a:custGeom>
              <a:avLst/>
              <a:gdLst>
                <a:gd name="connsiteX0" fmla="*/ 0 w 457200"/>
                <a:gd name="connsiteY0" fmla="*/ 0 h 1489262"/>
                <a:gd name="connsiteX1" fmla="*/ 42530 w 457200"/>
                <a:gd name="connsiteY1" fmla="*/ 116958 h 1489262"/>
                <a:gd name="connsiteX2" fmla="*/ 53163 w 457200"/>
                <a:gd name="connsiteY2" fmla="*/ 148856 h 1489262"/>
                <a:gd name="connsiteX3" fmla="*/ 63795 w 457200"/>
                <a:gd name="connsiteY3" fmla="*/ 180753 h 1489262"/>
                <a:gd name="connsiteX4" fmla="*/ 95693 w 457200"/>
                <a:gd name="connsiteY4" fmla="*/ 244549 h 1489262"/>
                <a:gd name="connsiteX5" fmla="*/ 127590 w 457200"/>
                <a:gd name="connsiteY5" fmla="*/ 350874 h 1489262"/>
                <a:gd name="connsiteX6" fmla="*/ 148856 w 457200"/>
                <a:gd name="connsiteY6" fmla="*/ 372139 h 1489262"/>
                <a:gd name="connsiteX7" fmla="*/ 159488 w 457200"/>
                <a:gd name="connsiteY7" fmla="*/ 404037 h 1489262"/>
                <a:gd name="connsiteX8" fmla="*/ 223283 w 457200"/>
                <a:gd name="connsiteY8" fmla="*/ 435935 h 1489262"/>
                <a:gd name="connsiteX9" fmla="*/ 308344 w 457200"/>
                <a:gd name="connsiteY9" fmla="*/ 499730 h 1489262"/>
                <a:gd name="connsiteX10" fmla="*/ 340242 w 457200"/>
                <a:gd name="connsiteY10" fmla="*/ 520995 h 1489262"/>
                <a:gd name="connsiteX11" fmla="*/ 361507 w 457200"/>
                <a:gd name="connsiteY11" fmla="*/ 552893 h 1489262"/>
                <a:gd name="connsiteX12" fmla="*/ 372139 w 457200"/>
                <a:gd name="connsiteY12" fmla="*/ 584790 h 1489262"/>
                <a:gd name="connsiteX13" fmla="*/ 393404 w 457200"/>
                <a:gd name="connsiteY13" fmla="*/ 606056 h 1489262"/>
                <a:gd name="connsiteX14" fmla="*/ 425302 w 457200"/>
                <a:gd name="connsiteY14" fmla="*/ 701749 h 1489262"/>
                <a:gd name="connsiteX15" fmla="*/ 435935 w 457200"/>
                <a:gd name="connsiteY15" fmla="*/ 733646 h 1489262"/>
                <a:gd name="connsiteX16" fmla="*/ 457200 w 457200"/>
                <a:gd name="connsiteY16" fmla="*/ 903767 h 1489262"/>
                <a:gd name="connsiteX17" fmla="*/ 446567 w 457200"/>
                <a:gd name="connsiteY17" fmla="*/ 1180214 h 1489262"/>
                <a:gd name="connsiteX18" fmla="*/ 425302 w 457200"/>
                <a:gd name="connsiteY18" fmla="*/ 1286539 h 1489262"/>
                <a:gd name="connsiteX19" fmla="*/ 414670 w 457200"/>
                <a:gd name="connsiteY19" fmla="*/ 1329069 h 1489262"/>
                <a:gd name="connsiteX20" fmla="*/ 393404 w 457200"/>
                <a:gd name="connsiteY20" fmla="*/ 1360967 h 1489262"/>
                <a:gd name="connsiteX21" fmla="*/ 361507 w 457200"/>
                <a:gd name="connsiteY21" fmla="*/ 1424762 h 1489262"/>
                <a:gd name="connsiteX22" fmla="*/ 329609 w 457200"/>
                <a:gd name="connsiteY22" fmla="*/ 1435395 h 1489262"/>
                <a:gd name="connsiteX23" fmla="*/ 255181 w 457200"/>
                <a:gd name="connsiteY23" fmla="*/ 1488558 h 1489262"/>
                <a:gd name="connsiteX24" fmla="*/ 244549 w 457200"/>
                <a:gd name="connsiteY24" fmla="*/ 1488558 h 148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7200" h="1489262">
                  <a:moveTo>
                    <a:pt x="0" y="0"/>
                  </a:moveTo>
                  <a:cubicBezTo>
                    <a:pt x="29592" y="73980"/>
                    <a:pt x="15227" y="35049"/>
                    <a:pt x="42530" y="116958"/>
                  </a:cubicBezTo>
                  <a:lnTo>
                    <a:pt x="53163" y="148856"/>
                  </a:lnTo>
                  <a:cubicBezTo>
                    <a:pt x="56707" y="159488"/>
                    <a:pt x="57578" y="171428"/>
                    <a:pt x="63795" y="180753"/>
                  </a:cubicBezTo>
                  <a:cubicBezTo>
                    <a:pt x="87093" y="215701"/>
                    <a:pt x="84688" y="206032"/>
                    <a:pt x="95693" y="244549"/>
                  </a:cubicBezTo>
                  <a:cubicBezTo>
                    <a:pt x="101475" y="264788"/>
                    <a:pt x="117482" y="340766"/>
                    <a:pt x="127590" y="350874"/>
                  </a:cubicBezTo>
                  <a:lnTo>
                    <a:pt x="148856" y="372139"/>
                  </a:lnTo>
                  <a:cubicBezTo>
                    <a:pt x="152400" y="382772"/>
                    <a:pt x="152487" y="395285"/>
                    <a:pt x="159488" y="404037"/>
                  </a:cubicBezTo>
                  <a:cubicBezTo>
                    <a:pt x="174477" y="422773"/>
                    <a:pt x="202272" y="428931"/>
                    <a:pt x="223283" y="435935"/>
                  </a:cubicBezTo>
                  <a:cubicBezTo>
                    <a:pt x="262621" y="475271"/>
                    <a:pt x="236209" y="451640"/>
                    <a:pt x="308344" y="499730"/>
                  </a:cubicBezTo>
                  <a:lnTo>
                    <a:pt x="340242" y="520995"/>
                  </a:lnTo>
                  <a:cubicBezTo>
                    <a:pt x="347330" y="531628"/>
                    <a:pt x="355792" y="541463"/>
                    <a:pt x="361507" y="552893"/>
                  </a:cubicBezTo>
                  <a:cubicBezTo>
                    <a:pt x="366519" y="562917"/>
                    <a:pt x="366373" y="575180"/>
                    <a:pt x="372139" y="584790"/>
                  </a:cubicBezTo>
                  <a:cubicBezTo>
                    <a:pt x="377297" y="593386"/>
                    <a:pt x="386316" y="598967"/>
                    <a:pt x="393404" y="606056"/>
                  </a:cubicBezTo>
                  <a:lnTo>
                    <a:pt x="425302" y="701749"/>
                  </a:lnTo>
                  <a:lnTo>
                    <a:pt x="435935" y="733646"/>
                  </a:lnTo>
                  <a:cubicBezTo>
                    <a:pt x="444688" y="786168"/>
                    <a:pt x="457200" y="852665"/>
                    <a:pt x="457200" y="903767"/>
                  </a:cubicBezTo>
                  <a:cubicBezTo>
                    <a:pt x="457200" y="995984"/>
                    <a:pt x="452146" y="1088166"/>
                    <a:pt x="446567" y="1180214"/>
                  </a:cubicBezTo>
                  <a:cubicBezTo>
                    <a:pt x="441681" y="1260835"/>
                    <a:pt x="440582" y="1233059"/>
                    <a:pt x="425302" y="1286539"/>
                  </a:cubicBezTo>
                  <a:cubicBezTo>
                    <a:pt x="421287" y="1300590"/>
                    <a:pt x="420426" y="1315638"/>
                    <a:pt x="414670" y="1329069"/>
                  </a:cubicBezTo>
                  <a:cubicBezTo>
                    <a:pt x="409636" y="1340815"/>
                    <a:pt x="400493" y="1350334"/>
                    <a:pt x="393404" y="1360967"/>
                  </a:cubicBezTo>
                  <a:cubicBezTo>
                    <a:pt x="386400" y="1381981"/>
                    <a:pt x="380246" y="1409771"/>
                    <a:pt x="361507" y="1424762"/>
                  </a:cubicBezTo>
                  <a:cubicBezTo>
                    <a:pt x="352755" y="1431763"/>
                    <a:pt x="340242" y="1431851"/>
                    <a:pt x="329609" y="1435395"/>
                  </a:cubicBezTo>
                  <a:cubicBezTo>
                    <a:pt x="319972" y="1442623"/>
                    <a:pt x="270732" y="1480782"/>
                    <a:pt x="255181" y="1488558"/>
                  </a:cubicBezTo>
                  <a:cubicBezTo>
                    <a:pt x="252011" y="1490143"/>
                    <a:pt x="248093" y="1488558"/>
                    <a:pt x="244549" y="1488558"/>
                  </a:cubicBezTo>
                </a:path>
              </a:pathLst>
            </a:cu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4D07D44-E1B4-492F-84F7-7733D56D91DD}"/>
                </a:ext>
              </a:extLst>
            </p:cNvPr>
            <p:cNvSpPr/>
            <p:nvPr/>
          </p:nvSpPr>
          <p:spPr>
            <a:xfrm rot="20077911">
              <a:off x="5061467" y="6055249"/>
              <a:ext cx="232219" cy="47976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5E8F355-917F-4C24-A52C-E4CC3BB3B5F3}"/>
                </a:ext>
              </a:extLst>
            </p:cNvPr>
            <p:cNvSpPr/>
            <p:nvPr/>
          </p:nvSpPr>
          <p:spPr>
            <a:xfrm rot="17716400">
              <a:off x="2363991" y="3122172"/>
              <a:ext cx="232219" cy="47976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21364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7139A565-AFF2-49DA-826B-983013A56E05}"/>
              </a:ext>
            </a:extLst>
          </p:cNvPr>
          <p:cNvGrpSpPr/>
          <p:nvPr/>
        </p:nvGrpSpPr>
        <p:grpSpPr>
          <a:xfrm>
            <a:off x="1375135" y="748350"/>
            <a:ext cx="8972182" cy="4454516"/>
            <a:chOff x="1375135" y="748350"/>
            <a:chExt cx="8972182" cy="4454516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CCF040B5-A545-4EE8-A4EF-AB9034A35E96}"/>
                </a:ext>
              </a:extLst>
            </p:cNvPr>
            <p:cNvSpPr/>
            <p:nvPr/>
          </p:nvSpPr>
          <p:spPr>
            <a:xfrm>
              <a:off x="7391466" y="3618615"/>
              <a:ext cx="2955851" cy="158425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864938E-A064-4A40-93AD-9C16B8F408AA}"/>
                </a:ext>
              </a:extLst>
            </p:cNvPr>
            <p:cNvCxnSpPr/>
            <p:nvPr/>
          </p:nvCxnSpPr>
          <p:spPr>
            <a:xfrm flipH="1">
              <a:off x="5860377" y="4086448"/>
              <a:ext cx="153108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502AEC6-D99E-4369-8237-DA75801FF4BA}"/>
                </a:ext>
              </a:extLst>
            </p:cNvPr>
            <p:cNvCxnSpPr/>
            <p:nvPr/>
          </p:nvCxnSpPr>
          <p:spPr>
            <a:xfrm flipH="1">
              <a:off x="5860377" y="4653524"/>
              <a:ext cx="153108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ctagon 49">
              <a:extLst>
                <a:ext uri="{FF2B5EF4-FFF2-40B4-BE49-F238E27FC236}">
                  <a16:creationId xmlns:a16="http://schemas.microsoft.com/office/drawing/2014/main" id="{F088D8DB-2732-4080-9840-AB81355E051F}"/>
                </a:ext>
              </a:extLst>
            </p:cNvPr>
            <p:cNvSpPr/>
            <p:nvPr/>
          </p:nvSpPr>
          <p:spPr>
            <a:xfrm>
              <a:off x="9932456" y="4825949"/>
              <a:ext cx="191384" cy="185528"/>
            </a:xfrm>
            <a:prstGeom prst="octagon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6918527-33D6-4023-8A29-04E1ACF8AAF5}"/>
                </a:ext>
              </a:extLst>
            </p:cNvPr>
            <p:cNvCxnSpPr>
              <a:cxnSpLocks/>
            </p:cNvCxnSpPr>
            <p:nvPr/>
          </p:nvCxnSpPr>
          <p:spPr>
            <a:xfrm>
              <a:off x="10021769" y="4862048"/>
              <a:ext cx="0" cy="1166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42799F3-9477-4860-B6F3-ED725E1545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67087" y="4917933"/>
              <a:ext cx="11237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5115BCD-92EF-4552-BEB8-1A6C33D08268}"/>
                </a:ext>
              </a:extLst>
            </p:cNvPr>
            <p:cNvGrpSpPr/>
            <p:nvPr/>
          </p:nvGrpSpPr>
          <p:grpSpPr>
            <a:xfrm>
              <a:off x="1375135" y="3618615"/>
              <a:ext cx="4486940" cy="1584251"/>
              <a:chOff x="4901609" y="2636874"/>
              <a:chExt cx="4486940" cy="1584251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30575E77-6CD7-421F-BE18-CB6A2ED31A08}"/>
                  </a:ext>
                </a:extLst>
              </p:cNvPr>
              <p:cNvSpPr/>
              <p:nvPr/>
            </p:nvSpPr>
            <p:spPr>
              <a:xfrm>
                <a:off x="6432698" y="2636874"/>
                <a:ext cx="2955851" cy="158425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AA1E56BE-5856-448F-AA79-D5717E1D100D}"/>
                  </a:ext>
                </a:extLst>
              </p:cNvPr>
              <p:cNvCxnSpPr/>
              <p:nvPr/>
            </p:nvCxnSpPr>
            <p:spPr>
              <a:xfrm flipH="1">
                <a:off x="4901609" y="3104707"/>
                <a:ext cx="153108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9769D6CA-95AA-4828-AFD6-A3061A3ED0B0}"/>
                  </a:ext>
                </a:extLst>
              </p:cNvPr>
              <p:cNvCxnSpPr/>
              <p:nvPr/>
            </p:nvCxnSpPr>
            <p:spPr>
              <a:xfrm flipH="1">
                <a:off x="4901609" y="3671783"/>
                <a:ext cx="153108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4CFCDE6-039B-4062-BFAB-014F949F8643}"/>
                </a:ext>
              </a:extLst>
            </p:cNvPr>
            <p:cNvGrpSpPr/>
            <p:nvPr/>
          </p:nvGrpSpPr>
          <p:grpSpPr>
            <a:xfrm rot="5400000">
              <a:off x="8338177" y="1132395"/>
              <a:ext cx="1062427" cy="2107905"/>
              <a:chOff x="7656575" y="2177845"/>
              <a:chExt cx="914400" cy="1600200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CA2630D-E56D-4225-8024-459FCE580E30}"/>
                  </a:ext>
                </a:extLst>
              </p:cNvPr>
              <p:cNvSpPr/>
              <p:nvPr/>
            </p:nvSpPr>
            <p:spPr>
              <a:xfrm>
                <a:off x="8437570" y="3263387"/>
                <a:ext cx="121920" cy="103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DDC39DDA-E958-4C29-BD8B-10F9230D2AC0}"/>
                  </a:ext>
                </a:extLst>
              </p:cNvPr>
              <p:cNvGrpSpPr/>
              <p:nvPr/>
            </p:nvGrpSpPr>
            <p:grpSpPr>
              <a:xfrm>
                <a:off x="7656575" y="2177845"/>
                <a:ext cx="914400" cy="1600200"/>
                <a:chOff x="7504175" y="2025445"/>
                <a:chExt cx="914400" cy="1600200"/>
              </a:xfrm>
            </p:grpSpPr>
            <p:grpSp>
              <p:nvGrpSpPr>
                <p:cNvPr id="23" name="Group 83">
                  <a:extLst>
                    <a:ext uri="{FF2B5EF4-FFF2-40B4-BE49-F238E27FC236}">
                      <a16:creationId xmlns:a16="http://schemas.microsoft.com/office/drawing/2014/main" id="{86218ECA-6DCA-43EB-A85C-3577F88A2DC7}"/>
                    </a:ext>
                  </a:extLst>
                </p:cNvPr>
                <p:cNvGrpSpPr/>
                <p:nvPr/>
              </p:nvGrpSpPr>
              <p:grpSpPr>
                <a:xfrm>
                  <a:off x="7626095" y="2851355"/>
                  <a:ext cx="670560" cy="567813"/>
                  <a:chOff x="1600200" y="2057400"/>
                  <a:chExt cx="838200" cy="838200"/>
                </a:xfrm>
                <a:noFill/>
              </p:grpSpPr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F616A80B-24F9-4D36-9961-83B0F8DC88F0}"/>
                      </a:ext>
                    </a:extLst>
                  </p:cNvPr>
                  <p:cNvSpPr/>
                  <p:nvPr/>
                </p:nvSpPr>
                <p:spPr>
                  <a:xfrm>
                    <a:off x="1600200" y="2057400"/>
                    <a:ext cx="838200" cy="838200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58531356-E067-4153-8C94-20774DC542B5}"/>
                      </a:ext>
                    </a:extLst>
                  </p:cNvPr>
                  <p:cNvSpPr/>
                  <p:nvPr/>
                </p:nvSpPr>
                <p:spPr>
                  <a:xfrm>
                    <a:off x="1828800" y="2286000"/>
                    <a:ext cx="45719" cy="381000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389CD8BF-A252-4625-AEF5-18F3C9B14168}"/>
                      </a:ext>
                    </a:extLst>
                  </p:cNvPr>
                  <p:cNvSpPr/>
                  <p:nvPr/>
                </p:nvSpPr>
                <p:spPr>
                  <a:xfrm>
                    <a:off x="2133600" y="2362200"/>
                    <a:ext cx="45719" cy="228600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lowchart: Delay 45">
                    <a:extLst>
                      <a:ext uri="{FF2B5EF4-FFF2-40B4-BE49-F238E27FC236}">
                        <a16:creationId xmlns:a16="http://schemas.microsoft.com/office/drawing/2014/main" id="{E2D506DC-1EDB-411D-B672-12CA7421AFA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981200" y="2667000"/>
                    <a:ext cx="114300" cy="114300"/>
                  </a:xfrm>
                  <a:prstGeom prst="flowChartDelay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" name="Group 84">
                  <a:extLst>
                    <a:ext uri="{FF2B5EF4-FFF2-40B4-BE49-F238E27FC236}">
                      <a16:creationId xmlns:a16="http://schemas.microsoft.com/office/drawing/2014/main" id="{FF4D13B5-C0A5-45AE-9F7E-AB4486EF67E7}"/>
                    </a:ext>
                  </a:extLst>
                </p:cNvPr>
                <p:cNvGrpSpPr/>
                <p:nvPr/>
              </p:nvGrpSpPr>
              <p:grpSpPr>
                <a:xfrm>
                  <a:off x="7626095" y="2231922"/>
                  <a:ext cx="670560" cy="567813"/>
                  <a:chOff x="1600200" y="2057400"/>
                  <a:chExt cx="838200" cy="838200"/>
                </a:xfrm>
                <a:noFill/>
              </p:grpSpPr>
              <p:sp>
                <p:nvSpPr>
                  <p:cNvPr id="39" name="Oval 38">
                    <a:extLst>
                      <a:ext uri="{FF2B5EF4-FFF2-40B4-BE49-F238E27FC236}">
                        <a16:creationId xmlns:a16="http://schemas.microsoft.com/office/drawing/2014/main" id="{A32F03F5-1981-4B92-BC0A-D501CAA228D9}"/>
                      </a:ext>
                    </a:extLst>
                  </p:cNvPr>
                  <p:cNvSpPr/>
                  <p:nvPr/>
                </p:nvSpPr>
                <p:spPr>
                  <a:xfrm>
                    <a:off x="1600200" y="2057400"/>
                    <a:ext cx="838200" cy="838200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B062084A-AD73-4E61-A788-833D86C38A27}"/>
                      </a:ext>
                    </a:extLst>
                  </p:cNvPr>
                  <p:cNvSpPr/>
                  <p:nvPr/>
                </p:nvSpPr>
                <p:spPr>
                  <a:xfrm>
                    <a:off x="1828800" y="2286000"/>
                    <a:ext cx="45719" cy="381000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361576A4-4AC4-435C-8881-4CAF44030A8B}"/>
                      </a:ext>
                    </a:extLst>
                  </p:cNvPr>
                  <p:cNvSpPr/>
                  <p:nvPr/>
                </p:nvSpPr>
                <p:spPr>
                  <a:xfrm>
                    <a:off x="2133600" y="2362200"/>
                    <a:ext cx="45719" cy="228600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Flowchart: Delay 41">
                    <a:extLst>
                      <a:ext uri="{FF2B5EF4-FFF2-40B4-BE49-F238E27FC236}">
                        <a16:creationId xmlns:a16="http://schemas.microsoft.com/office/drawing/2014/main" id="{EF6F7EAB-3FF3-467E-9615-2DD85C7EBDF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981200" y="2667000"/>
                    <a:ext cx="114300" cy="114300"/>
                  </a:xfrm>
                  <a:prstGeom prst="flowChartDelay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" name="Group 98">
                  <a:extLst>
                    <a:ext uri="{FF2B5EF4-FFF2-40B4-BE49-F238E27FC236}">
                      <a16:creationId xmlns:a16="http://schemas.microsoft.com/office/drawing/2014/main" id="{B544D1DA-62B9-48F0-A035-15D17D2F7696}"/>
                    </a:ext>
                  </a:extLst>
                </p:cNvPr>
                <p:cNvGrpSpPr/>
                <p:nvPr/>
              </p:nvGrpSpPr>
              <p:grpSpPr>
                <a:xfrm>
                  <a:off x="7748015" y="2025445"/>
                  <a:ext cx="426720" cy="206477"/>
                  <a:chOff x="3810000" y="1676400"/>
                  <a:chExt cx="533400" cy="381000"/>
                </a:xfrm>
                <a:noFill/>
              </p:grpSpPr>
              <p:sp>
                <p:nvSpPr>
                  <p:cNvPr id="36" name="Round Same Side Corner Rectangle 145">
                    <a:extLst>
                      <a:ext uri="{FF2B5EF4-FFF2-40B4-BE49-F238E27FC236}">
                        <a16:creationId xmlns:a16="http://schemas.microsoft.com/office/drawing/2014/main" id="{260CF321-83F7-4A7B-83B9-4831475766C8}"/>
                      </a:ext>
                    </a:extLst>
                  </p:cNvPr>
                  <p:cNvSpPr/>
                  <p:nvPr/>
                </p:nvSpPr>
                <p:spPr>
                  <a:xfrm>
                    <a:off x="3810000" y="1676400"/>
                    <a:ext cx="533400" cy="228600"/>
                  </a:xfrm>
                  <a:prstGeom prst="round2Same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3390FF2E-D0CF-4AC4-A905-BB6DD3D06640}"/>
                      </a:ext>
                    </a:extLst>
                  </p:cNvPr>
                  <p:cNvSpPr/>
                  <p:nvPr/>
                </p:nvSpPr>
                <p:spPr>
                  <a:xfrm>
                    <a:off x="3962400" y="1905000"/>
                    <a:ext cx="228600" cy="152400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Oval 37">
                    <a:extLst>
                      <a:ext uri="{FF2B5EF4-FFF2-40B4-BE49-F238E27FC236}">
                        <a16:creationId xmlns:a16="http://schemas.microsoft.com/office/drawing/2014/main" id="{76697D6E-EADF-463C-9C9B-069488531616}"/>
                      </a:ext>
                    </a:extLst>
                  </p:cNvPr>
                  <p:cNvSpPr/>
                  <p:nvPr/>
                </p:nvSpPr>
                <p:spPr>
                  <a:xfrm>
                    <a:off x="4038600" y="1752600"/>
                    <a:ext cx="76200" cy="76200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" name="Group 104">
                  <a:extLst>
                    <a:ext uri="{FF2B5EF4-FFF2-40B4-BE49-F238E27FC236}">
                      <a16:creationId xmlns:a16="http://schemas.microsoft.com/office/drawing/2014/main" id="{4A2562CA-57AD-4FFA-80FB-5086944AB001}"/>
                    </a:ext>
                  </a:extLst>
                </p:cNvPr>
                <p:cNvGrpSpPr/>
                <p:nvPr/>
              </p:nvGrpSpPr>
              <p:grpSpPr>
                <a:xfrm rot="10800000">
                  <a:off x="7748015" y="3419168"/>
                  <a:ext cx="426720" cy="206477"/>
                  <a:chOff x="3810000" y="1676400"/>
                  <a:chExt cx="533400" cy="381000"/>
                </a:xfrm>
                <a:noFill/>
              </p:grpSpPr>
              <p:sp>
                <p:nvSpPr>
                  <p:cNvPr id="33" name="Round Same Side Corner Rectangle 142">
                    <a:extLst>
                      <a:ext uri="{FF2B5EF4-FFF2-40B4-BE49-F238E27FC236}">
                        <a16:creationId xmlns:a16="http://schemas.microsoft.com/office/drawing/2014/main" id="{2ACB9088-2125-4343-B88D-3D36BD014B4B}"/>
                      </a:ext>
                    </a:extLst>
                  </p:cNvPr>
                  <p:cNvSpPr/>
                  <p:nvPr/>
                </p:nvSpPr>
                <p:spPr>
                  <a:xfrm>
                    <a:off x="3810000" y="1676400"/>
                    <a:ext cx="533400" cy="228600"/>
                  </a:xfrm>
                  <a:prstGeom prst="round2Same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CA8C91BB-7E55-41EF-8F10-45F517A68002}"/>
                      </a:ext>
                    </a:extLst>
                  </p:cNvPr>
                  <p:cNvSpPr/>
                  <p:nvPr/>
                </p:nvSpPr>
                <p:spPr>
                  <a:xfrm>
                    <a:off x="3962400" y="1905000"/>
                    <a:ext cx="228600" cy="152400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95CD52C4-E236-4BC8-8660-E0B0A39779AD}"/>
                      </a:ext>
                    </a:extLst>
                  </p:cNvPr>
                  <p:cNvSpPr/>
                  <p:nvPr/>
                </p:nvSpPr>
                <p:spPr>
                  <a:xfrm>
                    <a:off x="4038600" y="1752600"/>
                    <a:ext cx="76200" cy="76200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74C58F64-BA3D-4334-A9EB-75C205182B11}"/>
                    </a:ext>
                  </a:extLst>
                </p:cNvPr>
                <p:cNvSpPr/>
                <p:nvPr/>
              </p:nvSpPr>
              <p:spPr>
                <a:xfrm>
                  <a:off x="8296655" y="2490019"/>
                  <a:ext cx="121920" cy="103239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4C7FAF03-94E4-4719-BC0B-CCB9E0A9F74C}"/>
                    </a:ext>
                  </a:extLst>
                </p:cNvPr>
                <p:cNvSpPr/>
                <p:nvPr/>
              </p:nvSpPr>
              <p:spPr>
                <a:xfrm>
                  <a:off x="7504175" y="2490019"/>
                  <a:ext cx="121920" cy="103239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961F545C-6932-46F8-B0DC-82D5233732EF}"/>
                    </a:ext>
                  </a:extLst>
                </p:cNvPr>
                <p:cNvSpPr/>
                <p:nvPr/>
              </p:nvSpPr>
              <p:spPr>
                <a:xfrm>
                  <a:off x="7626095" y="3367548"/>
                  <a:ext cx="121920" cy="103239"/>
                </a:xfrm>
                <a:prstGeom prst="ellipse">
                  <a:avLst/>
                </a:prstGeom>
                <a:solidFill>
                  <a:srgbClr val="00B050"/>
                </a:solidFill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C52D84B8-D0FB-490F-837D-5F48A5EE38DC}"/>
                    </a:ext>
                  </a:extLst>
                </p:cNvPr>
                <p:cNvSpPr/>
                <p:nvPr/>
              </p:nvSpPr>
              <p:spPr>
                <a:xfrm>
                  <a:off x="7504175" y="3109451"/>
                  <a:ext cx="121920" cy="103239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Snip Same Side Corner Rectangle 140">
                  <a:extLst>
                    <a:ext uri="{FF2B5EF4-FFF2-40B4-BE49-F238E27FC236}">
                      <a16:creationId xmlns:a16="http://schemas.microsoft.com/office/drawing/2014/main" id="{02EAA6B6-8677-4F83-81D3-F58318E3A3C4}"/>
                    </a:ext>
                  </a:extLst>
                </p:cNvPr>
                <p:cNvSpPr/>
                <p:nvPr/>
              </p:nvSpPr>
              <p:spPr>
                <a:xfrm rot="5400000">
                  <a:off x="8158266" y="2764585"/>
                  <a:ext cx="154858" cy="121920"/>
                </a:xfrm>
                <a:prstGeom prst="snip2Same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Snip Same Side Corner Rectangle 141">
                  <a:extLst>
                    <a:ext uri="{FF2B5EF4-FFF2-40B4-BE49-F238E27FC236}">
                      <a16:creationId xmlns:a16="http://schemas.microsoft.com/office/drawing/2014/main" id="{E7DC5AA4-4F5A-43B1-B759-20B35749669E}"/>
                    </a:ext>
                  </a:extLst>
                </p:cNvPr>
                <p:cNvSpPr/>
                <p:nvPr/>
              </p:nvSpPr>
              <p:spPr>
                <a:xfrm rot="16200000">
                  <a:off x="7609626" y="2764585"/>
                  <a:ext cx="154858" cy="121920"/>
                </a:xfrm>
                <a:prstGeom prst="snip2Same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3D1BA9B-B105-488A-9E7E-E3BBE08F6858}"/>
                </a:ext>
              </a:extLst>
            </p:cNvPr>
            <p:cNvGrpSpPr/>
            <p:nvPr/>
          </p:nvGrpSpPr>
          <p:grpSpPr>
            <a:xfrm>
              <a:off x="5447214" y="4825949"/>
              <a:ext cx="191384" cy="185528"/>
              <a:chOff x="4237073" y="979207"/>
              <a:chExt cx="558209" cy="541247"/>
            </a:xfrm>
          </p:grpSpPr>
          <p:sp>
            <p:nvSpPr>
              <p:cNvPr id="16" name="Octagon 15">
                <a:extLst>
                  <a:ext uri="{FF2B5EF4-FFF2-40B4-BE49-F238E27FC236}">
                    <a16:creationId xmlns:a16="http://schemas.microsoft.com/office/drawing/2014/main" id="{DAD4F2FC-BC3E-45C2-B481-8FDD3F809040}"/>
                  </a:ext>
                </a:extLst>
              </p:cNvPr>
              <p:cNvSpPr/>
              <p:nvPr/>
            </p:nvSpPr>
            <p:spPr>
              <a:xfrm>
                <a:off x="4237073" y="979207"/>
                <a:ext cx="558209" cy="541247"/>
              </a:xfrm>
              <a:prstGeom prst="octagon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2D07FB8F-5180-4C7E-9098-A7B8455926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7573" y="1084521"/>
                <a:ext cx="0" cy="34024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5783509B-B457-4E3D-B788-1EA58967B95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38082" y="1247554"/>
                <a:ext cx="32776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F3D93AF-5816-45A6-9347-7C5802834398}"/>
                </a:ext>
              </a:extLst>
            </p:cNvPr>
            <p:cNvGrpSpPr/>
            <p:nvPr/>
          </p:nvGrpSpPr>
          <p:grpSpPr>
            <a:xfrm>
              <a:off x="3675150" y="748350"/>
              <a:ext cx="1772064" cy="2380194"/>
              <a:chOff x="8107076" y="748991"/>
              <a:chExt cx="1772064" cy="2380194"/>
            </a:xfrm>
          </p:grpSpPr>
          <p:grpSp>
            <p:nvGrpSpPr>
              <p:cNvPr id="7" name="Group 159">
                <a:extLst>
                  <a:ext uri="{FF2B5EF4-FFF2-40B4-BE49-F238E27FC236}">
                    <a16:creationId xmlns:a16="http://schemas.microsoft.com/office/drawing/2014/main" id="{E664A600-759C-4FF2-91C6-A37BD7CA339E}"/>
                  </a:ext>
                </a:extLst>
              </p:cNvPr>
              <p:cNvGrpSpPr/>
              <p:nvPr/>
            </p:nvGrpSpPr>
            <p:grpSpPr>
              <a:xfrm rot="21357450">
                <a:off x="8107076" y="748991"/>
                <a:ext cx="1772064" cy="2380194"/>
                <a:chOff x="3678013" y="2773444"/>
                <a:chExt cx="435066" cy="643688"/>
              </a:xfrm>
            </p:grpSpPr>
            <p:sp>
              <p:nvSpPr>
                <p:cNvPr id="10" name="Arc 9">
                  <a:extLst>
                    <a:ext uri="{FF2B5EF4-FFF2-40B4-BE49-F238E27FC236}">
                      <a16:creationId xmlns:a16="http://schemas.microsoft.com/office/drawing/2014/main" id="{B7EE3C4E-F518-4F5B-B684-0BB44FFFD5A9}"/>
                    </a:ext>
                  </a:extLst>
                </p:cNvPr>
                <p:cNvSpPr/>
                <p:nvPr/>
              </p:nvSpPr>
              <p:spPr>
                <a:xfrm rot="9706765">
                  <a:off x="3707355" y="2883644"/>
                  <a:ext cx="405724" cy="383319"/>
                </a:xfrm>
                <a:prstGeom prst="arc">
                  <a:avLst>
                    <a:gd name="adj1" fmla="val 16990575"/>
                    <a:gd name="adj2" fmla="val 3701571"/>
                  </a:avLst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13143BCA-FE5E-40F3-8410-0FD3211FB0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42550">
                  <a:off x="3678013" y="2773444"/>
                  <a:ext cx="350564" cy="6436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24C6F91E-A583-49A8-9112-B15FB213C6C7}"/>
                    </a:ext>
                  </a:extLst>
                </p:cNvPr>
                <p:cNvSpPr/>
                <p:nvPr/>
              </p:nvSpPr>
              <p:spPr>
                <a:xfrm flipH="1" flipV="1">
                  <a:off x="3828128" y="3265344"/>
                  <a:ext cx="51517" cy="5143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Parallelogram 12">
                  <a:extLst>
                    <a:ext uri="{FF2B5EF4-FFF2-40B4-BE49-F238E27FC236}">
                      <a16:creationId xmlns:a16="http://schemas.microsoft.com/office/drawing/2014/main" id="{796DC5E2-6463-487A-A38B-8AD416C26C6C}"/>
                    </a:ext>
                  </a:extLst>
                </p:cNvPr>
                <p:cNvSpPr/>
                <p:nvPr/>
              </p:nvSpPr>
              <p:spPr>
                <a:xfrm rot="19169352">
                  <a:off x="3824515" y="3007679"/>
                  <a:ext cx="130371" cy="60727"/>
                </a:xfrm>
                <a:prstGeom prst="parallelogram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C06D062-73F2-4814-AD56-B1F5E22C16F7}"/>
                  </a:ext>
                </a:extLst>
              </p:cNvPr>
              <p:cNvSpPr/>
              <p:nvPr/>
            </p:nvSpPr>
            <p:spPr>
              <a:xfrm>
                <a:off x="9229987" y="2894358"/>
                <a:ext cx="186218" cy="169057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A31DC3F-AE37-4004-8191-470B317DB5F1}"/>
                  </a:ext>
                </a:extLst>
              </p:cNvPr>
              <p:cNvSpPr/>
              <p:nvPr/>
            </p:nvSpPr>
            <p:spPr>
              <a:xfrm rot="21357450" flipH="1" flipV="1">
                <a:off x="8126338" y="1441310"/>
                <a:ext cx="209833" cy="19019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76830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77B41-6B87-4DDE-B49B-2266F958D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4968"/>
          </a:xfrm>
        </p:spPr>
        <p:txBody>
          <a:bodyPr>
            <a:normAutofit fontScale="90000"/>
          </a:bodyPr>
          <a:lstStyle/>
          <a:p>
            <a:r>
              <a:rPr lang="en-US" dirty="0"/>
              <a:t>Electrical Supplies (Class Set of 28)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99D1157-2960-451A-8645-9560E7FE42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835546"/>
              </p:ext>
            </p:extLst>
          </p:nvPr>
        </p:nvGraphicFramePr>
        <p:xfrm>
          <a:off x="583022" y="1080858"/>
          <a:ext cx="10515597" cy="5602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2595770343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474855727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561696747"/>
                    </a:ext>
                  </a:extLst>
                </a:gridCol>
              </a:tblGrid>
              <a:tr h="35266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Quantity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2065217"/>
                  </a:ext>
                </a:extLst>
              </a:tr>
              <a:tr h="34848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Box - device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x 2 1/8 x 2 1/8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3713532"/>
                  </a:ext>
                </a:extLst>
              </a:tr>
              <a:tr h="34848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Box - Octagonal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x 1 1/2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47731918"/>
                  </a:ext>
                </a:extLst>
              </a:tr>
              <a:tr h="34848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Screws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#10 x 3/4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0020203"/>
                  </a:ext>
                </a:extLst>
              </a:tr>
              <a:tr h="34848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Board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x 4 x 18"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1498764"/>
                  </a:ext>
                </a:extLst>
              </a:tr>
              <a:tr h="34848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PVC conduit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1/2 x 10'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1941201"/>
                  </a:ext>
                </a:extLst>
              </a:tr>
              <a:tr h="34848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PVC male terminal adapter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1/2"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5488068"/>
                  </a:ext>
                </a:extLst>
              </a:tr>
              <a:tr h="34848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Rigid conduit locknut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1/2"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4204536"/>
                  </a:ext>
                </a:extLst>
              </a:tr>
              <a:tr h="34848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grounding screw (green)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10-32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1822070"/>
                  </a:ext>
                </a:extLst>
              </a:tr>
              <a:tr h="34848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lamp holder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plastic, keyless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7158005"/>
                  </a:ext>
                </a:extLst>
              </a:tr>
              <a:tr h="34848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switch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 pole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6358323"/>
                  </a:ext>
                </a:extLst>
              </a:tr>
              <a:tr h="34848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Receptacle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amp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2736655"/>
                  </a:ext>
                </a:extLst>
              </a:tr>
              <a:tr h="34848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wire - green - solid - THHN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awg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- 500 ft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6824152"/>
                  </a:ext>
                </a:extLst>
              </a:tr>
              <a:tr h="34848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wire - white - solid - THHN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awg - 500 ft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2892356"/>
                  </a:ext>
                </a:extLst>
              </a:tr>
              <a:tr h="34848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wire - black - solid - THHN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awg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- 500 ft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0958602"/>
                  </a:ext>
                </a:extLst>
              </a:tr>
              <a:tr h="34848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Solderless connectors (wire nuts)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Red, yellow, (green optional)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each color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01348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0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C67D2F71-FDE0-4927-88BC-CAE0FC2BFE34}"/>
              </a:ext>
            </a:extLst>
          </p:cNvPr>
          <p:cNvGrpSpPr/>
          <p:nvPr/>
        </p:nvGrpSpPr>
        <p:grpSpPr>
          <a:xfrm>
            <a:off x="1375135" y="748350"/>
            <a:ext cx="8972182" cy="5770744"/>
            <a:chOff x="1375135" y="748350"/>
            <a:chExt cx="8972182" cy="577074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5AE87FC-A38D-4199-B929-0E60EB4E057C}"/>
                </a:ext>
              </a:extLst>
            </p:cNvPr>
            <p:cNvGrpSpPr/>
            <p:nvPr/>
          </p:nvGrpSpPr>
          <p:grpSpPr>
            <a:xfrm>
              <a:off x="1375135" y="748350"/>
              <a:ext cx="8972182" cy="4454516"/>
              <a:chOff x="1375135" y="748350"/>
              <a:chExt cx="8972182" cy="4454516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BA00C820-903F-4D91-9656-439E7B370E56}"/>
                  </a:ext>
                </a:extLst>
              </p:cNvPr>
              <p:cNvSpPr/>
              <p:nvPr/>
            </p:nvSpPr>
            <p:spPr>
              <a:xfrm>
                <a:off x="7391466" y="3618615"/>
                <a:ext cx="2955851" cy="158425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1D590D1A-42B3-4691-995F-937217F8B7A0}"/>
                  </a:ext>
                </a:extLst>
              </p:cNvPr>
              <p:cNvCxnSpPr/>
              <p:nvPr/>
            </p:nvCxnSpPr>
            <p:spPr>
              <a:xfrm flipH="1">
                <a:off x="5860377" y="4086448"/>
                <a:ext cx="153108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9C0E93BC-9EF0-49DE-9B03-4E525B0E2778}"/>
                  </a:ext>
                </a:extLst>
              </p:cNvPr>
              <p:cNvCxnSpPr/>
              <p:nvPr/>
            </p:nvCxnSpPr>
            <p:spPr>
              <a:xfrm flipH="1">
                <a:off x="5860377" y="4653524"/>
                <a:ext cx="153108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Octagon 5">
                <a:extLst>
                  <a:ext uri="{FF2B5EF4-FFF2-40B4-BE49-F238E27FC236}">
                    <a16:creationId xmlns:a16="http://schemas.microsoft.com/office/drawing/2014/main" id="{1772EB07-B926-4AFC-A19A-D8211404824F}"/>
                  </a:ext>
                </a:extLst>
              </p:cNvPr>
              <p:cNvSpPr/>
              <p:nvPr/>
            </p:nvSpPr>
            <p:spPr>
              <a:xfrm>
                <a:off x="9932456" y="4825949"/>
                <a:ext cx="191384" cy="185528"/>
              </a:xfrm>
              <a:prstGeom prst="octagon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FEB48243-14C6-4167-BAE7-A5705ADE61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21769" y="4862048"/>
                <a:ext cx="0" cy="11662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0479BA5C-813A-4442-B0A4-26BE4FE26B7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967087" y="4917933"/>
                <a:ext cx="11237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99FB0FD9-7660-42A9-BF7A-F5EB61A11611}"/>
                  </a:ext>
                </a:extLst>
              </p:cNvPr>
              <p:cNvGrpSpPr/>
              <p:nvPr/>
            </p:nvGrpSpPr>
            <p:grpSpPr>
              <a:xfrm>
                <a:off x="1375135" y="3618615"/>
                <a:ext cx="4486940" cy="1584251"/>
                <a:chOff x="4901609" y="2636874"/>
                <a:chExt cx="4486940" cy="1584251"/>
              </a:xfrm>
            </p:grpSpPr>
            <p:sp>
              <p:nvSpPr>
                <p:cNvPr id="49" name="Rectangle: Rounded Corners 48">
                  <a:extLst>
                    <a:ext uri="{FF2B5EF4-FFF2-40B4-BE49-F238E27FC236}">
                      <a16:creationId xmlns:a16="http://schemas.microsoft.com/office/drawing/2014/main" id="{31F2B1CA-A8EE-45EB-95A9-3A3A49951B4B}"/>
                    </a:ext>
                  </a:extLst>
                </p:cNvPr>
                <p:cNvSpPr/>
                <p:nvPr/>
              </p:nvSpPr>
              <p:spPr>
                <a:xfrm>
                  <a:off x="6432698" y="2636874"/>
                  <a:ext cx="2955851" cy="1584251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DCF52961-ABB0-445B-9C7D-1C98F022D657}"/>
                    </a:ext>
                  </a:extLst>
                </p:cNvPr>
                <p:cNvCxnSpPr/>
                <p:nvPr/>
              </p:nvCxnSpPr>
              <p:spPr>
                <a:xfrm flipH="1">
                  <a:off x="4901609" y="3104707"/>
                  <a:ext cx="153108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8F8458ED-6F26-4B1C-8A52-965837E03846}"/>
                    </a:ext>
                  </a:extLst>
                </p:cNvPr>
                <p:cNvCxnSpPr/>
                <p:nvPr/>
              </p:nvCxnSpPr>
              <p:spPr>
                <a:xfrm flipH="1">
                  <a:off x="4901609" y="3671783"/>
                  <a:ext cx="153108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AC21DD45-7928-4289-95D0-EC7F0827CE2F}"/>
                  </a:ext>
                </a:extLst>
              </p:cNvPr>
              <p:cNvGrpSpPr/>
              <p:nvPr/>
            </p:nvGrpSpPr>
            <p:grpSpPr>
              <a:xfrm rot="5400000">
                <a:off x="8338177" y="1132395"/>
                <a:ext cx="1062427" cy="2107905"/>
                <a:chOff x="7656575" y="2177845"/>
                <a:chExt cx="914400" cy="1600200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339F43D5-29C5-48CD-8156-1AB953C40364}"/>
                    </a:ext>
                  </a:extLst>
                </p:cNvPr>
                <p:cNvSpPr/>
                <p:nvPr/>
              </p:nvSpPr>
              <p:spPr>
                <a:xfrm>
                  <a:off x="8437570" y="3263387"/>
                  <a:ext cx="121920" cy="103239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20388EA3-0E95-492D-9130-A75E96CCAAA1}"/>
                    </a:ext>
                  </a:extLst>
                </p:cNvPr>
                <p:cNvGrpSpPr/>
                <p:nvPr/>
              </p:nvGrpSpPr>
              <p:grpSpPr>
                <a:xfrm>
                  <a:off x="7656575" y="2177845"/>
                  <a:ext cx="914400" cy="1600200"/>
                  <a:chOff x="7504175" y="2025445"/>
                  <a:chExt cx="914400" cy="1600200"/>
                </a:xfrm>
              </p:grpSpPr>
              <p:grpSp>
                <p:nvGrpSpPr>
                  <p:cNvPr id="25" name="Group 83">
                    <a:extLst>
                      <a:ext uri="{FF2B5EF4-FFF2-40B4-BE49-F238E27FC236}">
                        <a16:creationId xmlns:a16="http://schemas.microsoft.com/office/drawing/2014/main" id="{F648F4D7-4E76-4040-B54F-AA41109FEEFA}"/>
                      </a:ext>
                    </a:extLst>
                  </p:cNvPr>
                  <p:cNvGrpSpPr/>
                  <p:nvPr/>
                </p:nvGrpSpPr>
                <p:grpSpPr>
                  <a:xfrm>
                    <a:off x="7626095" y="2851355"/>
                    <a:ext cx="670560" cy="567813"/>
                    <a:chOff x="1600200" y="2057400"/>
                    <a:chExt cx="838200" cy="838200"/>
                  </a:xfrm>
                  <a:noFill/>
                </p:grpSpPr>
                <p:sp>
                  <p:nvSpPr>
                    <p:cNvPr id="45" name="Oval 44">
                      <a:extLst>
                        <a:ext uri="{FF2B5EF4-FFF2-40B4-BE49-F238E27FC236}">
                          <a16:creationId xmlns:a16="http://schemas.microsoft.com/office/drawing/2014/main" id="{ADFA15EA-9BAE-4D42-B6B4-27C23C3449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00200" y="2057400"/>
                      <a:ext cx="838200" cy="838200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04C7887B-8DB0-42CA-AB6A-4F5AD0304A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28800" y="2286000"/>
                      <a:ext cx="45719" cy="381000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id="{57C397FF-DD8E-410A-B616-5A29A24745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33600" y="2362200"/>
                      <a:ext cx="45719" cy="228600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" name="Flowchart: Delay 47">
                      <a:extLst>
                        <a:ext uri="{FF2B5EF4-FFF2-40B4-BE49-F238E27FC236}">
                          <a16:creationId xmlns:a16="http://schemas.microsoft.com/office/drawing/2014/main" id="{A9CF3A58-214A-4D00-8967-2CEA97D612E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1981200" y="2667000"/>
                      <a:ext cx="114300" cy="114300"/>
                    </a:xfrm>
                    <a:prstGeom prst="flowChartDelay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" name="Group 84">
                    <a:extLst>
                      <a:ext uri="{FF2B5EF4-FFF2-40B4-BE49-F238E27FC236}">
                        <a16:creationId xmlns:a16="http://schemas.microsoft.com/office/drawing/2014/main" id="{1296D05A-39C2-49F9-93AE-CB8BF2DE35BD}"/>
                      </a:ext>
                    </a:extLst>
                  </p:cNvPr>
                  <p:cNvGrpSpPr/>
                  <p:nvPr/>
                </p:nvGrpSpPr>
                <p:grpSpPr>
                  <a:xfrm>
                    <a:off x="7626095" y="2231922"/>
                    <a:ext cx="670560" cy="567813"/>
                    <a:chOff x="1600200" y="2057400"/>
                    <a:chExt cx="838200" cy="838200"/>
                  </a:xfrm>
                  <a:noFill/>
                </p:grpSpPr>
                <p:sp>
                  <p:nvSpPr>
                    <p:cNvPr id="41" name="Oval 40">
                      <a:extLst>
                        <a:ext uri="{FF2B5EF4-FFF2-40B4-BE49-F238E27FC236}">
                          <a16:creationId xmlns:a16="http://schemas.microsoft.com/office/drawing/2014/main" id="{42F1695F-C48B-4A56-A27A-E1916E81AE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00200" y="2057400"/>
                      <a:ext cx="838200" cy="838200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" name="Rectangle 41">
                      <a:extLst>
                        <a:ext uri="{FF2B5EF4-FFF2-40B4-BE49-F238E27FC236}">
                          <a16:creationId xmlns:a16="http://schemas.microsoft.com/office/drawing/2014/main" id="{FBF181B8-E39D-4F29-9DA0-C03EAF6DA3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28800" y="2286000"/>
                      <a:ext cx="45719" cy="381000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" name="Rectangle 42">
                      <a:extLst>
                        <a:ext uri="{FF2B5EF4-FFF2-40B4-BE49-F238E27FC236}">
                          <a16:creationId xmlns:a16="http://schemas.microsoft.com/office/drawing/2014/main" id="{3E88F0BC-8962-43F4-ABB0-3205F9904B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33600" y="2362200"/>
                      <a:ext cx="45719" cy="228600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" name="Flowchart: Delay 43">
                      <a:extLst>
                        <a:ext uri="{FF2B5EF4-FFF2-40B4-BE49-F238E27FC236}">
                          <a16:creationId xmlns:a16="http://schemas.microsoft.com/office/drawing/2014/main" id="{EE8EEFDC-DF9A-4ACE-9CE4-24CDA5C6F4E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1981200" y="2667000"/>
                      <a:ext cx="114300" cy="114300"/>
                    </a:xfrm>
                    <a:prstGeom prst="flowChartDelay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7" name="Group 98">
                    <a:extLst>
                      <a:ext uri="{FF2B5EF4-FFF2-40B4-BE49-F238E27FC236}">
                        <a16:creationId xmlns:a16="http://schemas.microsoft.com/office/drawing/2014/main" id="{7A5CFF4C-DA14-4EC2-B73C-7779091EDFD8}"/>
                      </a:ext>
                    </a:extLst>
                  </p:cNvPr>
                  <p:cNvGrpSpPr/>
                  <p:nvPr/>
                </p:nvGrpSpPr>
                <p:grpSpPr>
                  <a:xfrm>
                    <a:off x="7748015" y="2025445"/>
                    <a:ext cx="426720" cy="206477"/>
                    <a:chOff x="3810000" y="1676400"/>
                    <a:chExt cx="533400" cy="381000"/>
                  </a:xfrm>
                  <a:noFill/>
                </p:grpSpPr>
                <p:sp>
                  <p:nvSpPr>
                    <p:cNvPr id="38" name="Round Same Side Corner Rectangle 145">
                      <a:extLst>
                        <a:ext uri="{FF2B5EF4-FFF2-40B4-BE49-F238E27FC236}">
                          <a16:creationId xmlns:a16="http://schemas.microsoft.com/office/drawing/2014/main" id="{54AF1C4A-C801-4A74-8375-DC8ED0EA9F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0000" y="1676400"/>
                      <a:ext cx="533400" cy="228600"/>
                    </a:xfrm>
                    <a:prstGeom prst="round2SameRect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" name="Rectangle 38">
                      <a:extLst>
                        <a:ext uri="{FF2B5EF4-FFF2-40B4-BE49-F238E27FC236}">
                          <a16:creationId xmlns:a16="http://schemas.microsoft.com/office/drawing/2014/main" id="{2ADDAD78-1D06-496E-AA19-F4EA8AD480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62400" y="1905000"/>
                      <a:ext cx="228600" cy="152400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" name="Oval 39">
                      <a:extLst>
                        <a:ext uri="{FF2B5EF4-FFF2-40B4-BE49-F238E27FC236}">
                          <a16:creationId xmlns:a16="http://schemas.microsoft.com/office/drawing/2014/main" id="{5066AAA9-F19A-4C90-A3CF-0FF2B17CD6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38600" y="1752600"/>
                      <a:ext cx="76200" cy="76200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" name="Group 104">
                    <a:extLst>
                      <a:ext uri="{FF2B5EF4-FFF2-40B4-BE49-F238E27FC236}">
                        <a16:creationId xmlns:a16="http://schemas.microsoft.com/office/drawing/2014/main" id="{11EC892C-0C7A-4053-B41F-31748445B575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7748015" y="3419168"/>
                    <a:ext cx="426720" cy="206477"/>
                    <a:chOff x="3810000" y="1676400"/>
                    <a:chExt cx="533400" cy="381000"/>
                  </a:xfrm>
                  <a:noFill/>
                </p:grpSpPr>
                <p:sp>
                  <p:nvSpPr>
                    <p:cNvPr id="35" name="Round Same Side Corner Rectangle 142">
                      <a:extLst>
                        <a:ext uri="{FF2B5EF4-FFF2-40B4-BE49-F238E27FC236}">
                          <a16:creationId xmlns:a16="http://schemas.microsoft.com/office/drawing/2014/main" id="{24902609-2624-4D54-8699-9460C81113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0000" y="1676400"/>
                      <a:ext cx="533400" cy="228600"/>
                    </a:xfrm>
                    <a:prstGeom prst="round2SameRect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" name="Rectangle 35">
                      <a:extLst>
                        <a:ext uri="{FF2B5EF4-FFF2-40B4-BE49-F238E27FC236}">
                          <a16:creationId xmlns:a16="http://schemas.microsoft.com/office/drawing/2014/main" id="{02B21047-BDBC-428A-90A1-6D4F1A925B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62400" y="1905000"/>
                      <a:ext cx="228600" cy="152400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" name="Oval 36">
                      <a:extLst>
                        <a:ext uri="{FF2B5EF4-FFF2-40B4-BE49-F238E27FC236}">
                          <a16:creationId xmlns:a16="http://schemas.microsoft.com/office/drawing/2014/main" id="{CDEA70B6-50A7-4AC5-8BBA-5BCA931ADD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38600" y="1752600"/>
                      <a:ext cx="76200" cy="76200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194464A2-663C-46D3-9D9E-B1EBFEB68E63}"/>
                      </a:ext>
                    </a:extLst>
                  </p:cNvPr>
                  <p:cNvSpPr/>
                  <p:nvPr/>
                </p:nvSpPr>
                <p:spPr>
                  <a:xfrm>
                    <a:off x="8296655" y="2490019"/>
                    <a:ext cx="121920" cy="103239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A7DE2AEE-CC41-4A6E-9AEA-F8EFF54322DA}"/>
                      </a:ext>
                    </a:extLst>
                  </p:cNvPr>
                  <p:cNvSpPr/>
                  <p:nvPr/>
                </p:nvSpPr>
                <p:spPr>
                  <a:xfrm>
                    <a:off x="7504175" y="2490019"/>
                    <a:ext cx="121920" cy="103239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E6894330-925C-45BC-B172-5B92E20A2F71}"/>
                      </a:ext>
                    </a:extLst>
                  </p:cNvPr>
                  <p:cNvSpPr/>
                  <p:nvPr/>
                </p:nvSpPr>
                <p:spPr>
                  <a:xfrm>
                    <a:off x="7626095" y="3367548"/>
                    <a:ext cx="121920" cy="103239"/>
                  </a:xfrm>
                  <a:prstGeom prst="ellipse">
                    <a:avLst/>
                  </a:prstGeom>
                  <a:solidFill>
                    <a:srgbClr val="00B050"/>
                  </a:solidFill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7E831BE8-5E76-4DB3-B69A-D063FF5F5275}"/>
                      </a:ext>
                    </a:extLst>
                  </p:cNvPr>
                  <p:cNvSpPr/>
                  <p:nvPr/>
                </p:nvSpPr>
                <p:spPr>
                  <a:xfrm>
                    <a:off x="7504175" y="3109451"/>
                    <a:ext cx="121920" cy="103239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Snip Same Side Corner Rectangle 140">
                    <a:extLst>
                      <a:ext uri="{FF2B5EF4-FFF2-40B4-BE49-F238E27FC236}">
                        <a16:creationId xmlns:a16="http://schemas.microsoft.com/office/drawing/2014/main" id="{380B1E87-0710-44F6-ADE9-8D02FC42EFA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158266" y="2764585"/>
                    <a:ext cx="154858" cy="121920"/>
                  </a:xfrm>
                  <a:prstGeom prst="snip2Same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Snip Same Side Corner Rectangle 141">
                    <a:extLst>
                      <a:ext uri="{FF2B5EF4-FFF2-40B4-BE49-F238E27FC236}">
                        <a16:creationId xmlns:a16="http://schemas.microsoft.com/office/drawing/2014/main" id="{063CDAB4-AC27-493D-876B-7319AFF55E1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609626" y="2764585"/>
                    <a:ext cx="154858" cy="121920"/>
                  </a:xfrm>
                  <a:prstGeom prst="snip2Same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452CFC67-B682-470F-B299-D39B5D7B3180}"/>
                  </a:ext>
                </a:extLst>
              </p:cNvPr>
              <p:cNvGrpSpPr/>
              <p:nvPr/>
            </p:nvGrpSpPr>
            <p:grpSpPr>
              <a:xfrm>
                <a:off x="5447214" y="4825949"/>
                <a:ext cx="191384" cy="185528"/>
                <a:chOff x="4237073" y="979207"/>
                <a:chExt cx="558209" cy="541247"/>
              </a:xfrm>
            </p:grpSpPr>
            <p:sp>
              <p:nvSpPr>
                <p:cNvPr id="20" name="Octagon 19">
                  <a:extLst>
                    <a:ext uri="{FF2B5EF4-FFF2-40B4-BE49-F238E27FC236}">
                      <a16:creationId xmlns:a16="http://schemas.microsoft.com/office/drawing/2014/main" id="{65430BD0-5B45-40DD-B3D9-50A16529862E}"/>
                    </a:ext>
                  </a:extLst>
                </p:cNvPr>
                <p:cNvSpPr/>
                <p:nvPr/>
              </p:nvSpPr>
              <p:spPr>
                <a:xfrm>
                  <a:off x="4237073" y="979207"/>
                  <a:ext cx="558209" cy="541247"/>
                </a:xfrm>
                <a:prstGeom prst="octagon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C7D41932-B675-43DC-82DF-F1C2E51E13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97573" y="1084521"/>
                  <a:ext cx="0" cy="34024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17AA9F94-593B-4C71-BCEC-1B386C16A8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338082" y="1247554"/>
                  <a:ext cx="327768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524B1EC-185C-4578-970F-1FDC15895038}"/>
                  </a:ext>
                </a:extLst>
              </p:cNvPr>
              <p:cNvGrpSpPr/>
              <p:nvPr/>
            </p:nvGrpSpPr>
            <p:grpSpPr>
              <a:xfrm>
                <a:off x="3675150" y="748350"/>
                <a:ext cx="1772064" cy="2380194"/>
                <a:chOff x="8107076" y="748991"/>
                <a:chExt cx="1772064" cy="2380194"/>
              </a:xfrm>
            </p:grpSpPr>
            <p:grpSp>
              <p:nvGrpSpPr>
                <p:cNvPr id="13" name="Group 159">
                  <a:extLst>
                    <a:ext uri="{FF2B5EF4-FFF2-40B4-BE49-F238E27FC236}">
                      <a16:creationId xmlns:a16="http://schemas.microsoft.com/office/drawing/2014/main" id="{0E198CE0-5D74-4DB6-9957-57EC7D84FB16}"/>
                    </a:ext>
                  </a:extLst>
                </p:cNvPr>
                <p:cNvGrpSpPr/>
                <p:nvPr/>
              </p:nvGrpSpPr>
              <p:grpSpPr>
                <a:xfrm rot="21357450">
                  <a:off x="8107076" y="748991"/>
                  <a:ext cx="1772064" cy="2380194"/>
                  <a:chOff x="3678013" y="2773444"/>
                  <a:chExt cx="435066" cy="643688"/>
                </a:xfrm>
              </p:grpSpPr>
              <p:sp>
                <p:nvSpPr>
                  <p:cNvPr id="16" name="Arc 15">
                    <a:extLst>
                      <a:ext uri="{FF2B5EF4-FFF2-40B4-BE49-F238E27FC236}">
                        <a16:creationId xmlns:a16="http://schemas.microsoft.com/office/drawing/2014/main" id="{A7BFC0A6-88D6-4B96-B335-A82CD9CCB85E}"/>
                      </a:ext>
                    </a:extLst>
                  </p:cNvPr>
                  <p:cNvSpPr/>
                  <p:nvPr/>
                </p:nvSpPr>
                <p:spPr>
                  <a:xfrm rot="9706765">
                    <a:off x="3707355" y="2883644"/>
                    <a:ext cx="405724" cy="383319"/>
                  </a:xfrm>
                  <a:prstGeom prst="arc">
                    <a:avLst>
                      <a:gd name="adj1" fmla="val 16990575"/>
                      <a:gd name="adj2" fmla="val 3701571"/>
                    </a:avLst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17" name="Straight Connector 16">
                    <a:extLst>
                      <a:ext uri="{FF2B5EF4-FFF2-40B4-BE49-F238E27FC236}">
                        <a16:creationId xmlns:a16="http://schemas.microsoft.com/office/drawing/2014/main" id="{18980231-4939-4331-ADC2-4DA3768988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242550">
                    <a:off x="3678013" y="2773444"/>
                    <a:ext cx="350564" cy="6436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2C0547FF-C1E3-43B0-AAC5-7FEC86525C50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3828128" y="3265344"/>
                    <a:ext cx="51517" cy="51435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Parallelogram 18">
                    <a:extLst>
                      <a:ext uri="{FF2B5EF4-FFF2-40B4-BE49-F238E27FC236}">
                        <a16:creationId xmlns:a16="http://schemas.microsoft.com/office/drawing/2014/main" id="{FD3886BE-075F-4A3E-9CCC-D4310520119E}"/>
                      </a:ext>
                    </a:extLst>
                  </p:cNvPr>
                  <p:cNvSpPr/>
                  <p:nvPr/>
                </p:nvSpPr>
                <p:spPr>
                  <a:xfrm rot="19169352">
                    <a:off x="3824515" y="3007679"/>
                    <a:ext cx="130371" cy="60727"/>
                  </a:xfrm>
                  <a:prstGeom prst="parallelogram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1C80EC88-198D-4246-8734-7DDF468B1EAF}"/>
                    </a:ext>
                  </a:extLst>
                </p:cNvPr>
                <p:cNvSpPr/>
                <p:nvPr/>
              </p:nvSpPr>
              <p:spPr>
                <a:xfrm>
                  <a:off x="9229987" y="2894358"/>
                  <a:ext cx="186218" cy="169057"/>
                </a:xfrm>
                <a:prstGeom prst="ellipse">
                  <a:avLst/>
                </a:prstGeom>
                <a:solidFill>
                  <a:srgbClr val="00B050"/>
                </a:solidFill>
                <a:ln w="317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D4A28EFA-44CF-46A2-82AF-4A24147A270C}"/>
                    </a:ext>
                  </a:extLst>
                </p:cNvPr>
                <p:cNvSpPr/>
                <p:nvPr/>
              </p:nvSpPr>
              <p:spPr>
                <a:xfrm rot="21357450" flipH="1" flipV="1">
                  <a:off x="8126338" y="1441310"/>
                  <a:ext cx="209833" cy="1901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EF7A7DA-2EBE-4F14-AA31-89E0E6E5BDD3}"/>
                </a:ext>
              </a:extLst>
            </p:cNvPr>
            <p:cNvSpPr/>
            <p:nvPr/>
          </p:nvSpPr>
          <p:spPr>
            <a:xfrm>
              <a:off x="2913321" y="1562986"/>
              <a:ext cx="840013" cy="2594344"/>
            </a:xfrm>
            <a:custGeom>
              <a:avLst/>
              <a:gdLst>
                <a:gd name="connsiteX0" fmla="*/ 0 w 840013"/>
                <a:gd name="connsiteY0" fmla="*/ 2594344 h 2594344"/>
                <a:gd name="connsiteX1" fmla="*/ 138223 w 840013"/>
                <a:gd name="connsiteY1" fmla="*/ 2573079 h 2594344"/>
                <a:gd name="connsiteX2" fmla="*/ 170121 w 840013"/>
                <a:gd name="connsiteY2" fmla="*/ 2562447 h 2594344"/>
                <a:gd name="connsiteX3" fmla="*/ 202019 w 840013"/>
                <a:gd name="connsiteY3" fmla="*/ 2541181 h 2594344"/>
                <a:gd name="connsiteX4" fmla="*/ 255181 w 840013"/>
                <a:gd name="connsiteY4" fmla="*/ 2477386 h 2594344"/>
                <a:gd name="connsiteX5" fmla="*/ 308344 w 840013"/>
                <a:gd name="connsiteY5" fmla="*/ 2402958 h 2594344"/>
                <a:gd name="connsiteX6" fmla="*/ 318977 w 840013"/>
                <a:gd name="connsiteY6" fmla="*/ 2349795 h 2594344"/>
                <a:gd name="connsiteX7" fmla="*/ 329609 w 840013"/>
                <a:gd name="connsiteY7" fmla="*/ 2317898 h 2594344"/>
                <a:gd name="connsiteX8" fmla="*/ 318977 w 840013"/>
                <a:gd name="connsiteY8" fmla="*/ 2137144 h 2594344"/>
                <a:gd name="connsiteX9" fmla="*/ 297712 w 840013"/>
                <a:gd name="connsiteY9" fmla="*/ 2073349 h 2594344"/>
                <a:gd name="connsiteX10" fmla="*/ 287079 w 840013"/>
                <a:gd name="connsiteY10" fmla="*/ 2020186 h 2594344"/>
                <a:gd name="connsiteX11" fmla="*/ 244549 w 840013"/>
                <a:gd name="connsiteY11" fmla="*/ 1913861 h 2594344"/>
                <a:gd name="connsiteX12" fmla="*/ 202019 w 840013"/>
                <a:gd name="connsiteY12" fmla="*/ 1818167 h 2594344"/>
                <a:gd name="connsiteX13" fmla="*/ 180753 w 840013"/>
                <a:gd name="connsiteY13" fmla="*/ 1733107 h 2594344"/>
                <a:gd name="connsiteX14" fmla="*/ 170121 w 840013"/>
                <a:gd name="connsiteY14" fmla="*/ 1690577 h 2594344"/>
                <a:gd name="connsiteX15" fmla="*/ 127591 w 840013"/>
                <a:gd name="connsiteY15" fmla="*/ 1605516 h 2594344"/>
                <a:gd name="connsiteX16" fmla="*/ 106326 w 840013"/>
                <a:gd name="connsiteY16" fmla="*/ 1541721 h 2594344"/>
                <a:gd name="connsiteX17" fmla="*/ 95693 w 840013"/>
                <a:gd name="connsiteY17" fmla="*/ 1509823 h 2594344"/>
                <a:gd name="connsiteX18" fmla="*/ 63795 w 840013"/>
                <a:gd name="connsiteY18" fmla="*/ 1424763 h 2594344"/>
                <a:gd name="connsiteX19" fmla="*/ 53163 w 840013"/>
                <a:gd name="connsiteY19" fmla="*/ 1350335 h 2594344"/>
                <a:gd name="connsiteX20" fmla="*/ 31898 w 840013"/>
                <a:gd name="connsiteY20" fmla="*/ 1297172 h 2594344"/>
                <a:gd name="connsiteX21" fmla="*/ 21265 w 840013"/>
                <a:gd name="connsiteY21" fmla="*/ 1233377 h 2594344"/>
                <a:gd name="connsiteX22" fmla="*/ 0 w 840013"/>
                <a:gd name="connsiteY22" fmla="*/ 1127051 h 2594344"/>
                <a:gd name="connsiteX23" fmla="*/ 10632 w 840013"/>
                <a:gd name="connsiteY23" fmla="*/ 818707 h 2594344"/>
                <a:gd name="connsiteX24" fmla="*/ 31898 w 840013"/>
                <a:gd name="connsiteY24" fmla="*/ 754912 h 2594344"/>
                <a:gd name="connsiteX25" fmla="*/ 42530 w 840013"/>
                <a:gd name="connsiteY25" fmla="*/ 712381 h 2594344"/>
                <a:gd name="connsiteX26" fmla="*/ 74428 w 840013"/>
                <a:gd name="connsiteY26" fmla="*/ 669851 h 2594344"/>
                <a:gd name="connsiteX27" fmla="*/ 85060 w 840013"/>
                <a:gd name="connsiteY27" fmla="*/ 637954 h 2594344"/>
                <a:gd name="connsiteX28" fmla="*/ 138223 w 840013"/>
                <a:gd name="connsiteY28" fmla="*/ 584791 h 2594344"/>
                <a:gd name="connsiteX29" fmla="*/ 159488 w 840013"/>
                <a:gd name="connsiteY29" fmla="*/ 542261 h 2594344"/>
                <a:gd name="connsiteX30" fmla="*/ 212651 w 840013"/>
                <a:gd name="connsiteY30" fmla="*/ 499730 h 2594344"/>
                <a:gd name="connsiteX31" fmla="*/ 233916 w 840013"/>
                <a:gd name="connsiteY31" fmla="*/ 467833 h 2594344"/>
                <a:gd name="connsiteX32" fmla="*/ 318977 w 840013"/>
                <a:gd name="connsiteY32" fmla="*/ 404037 h 2594344"/>
                <a:gd name="connsiteX33" fmla="*/ 382772 w 840013"/>
                <a:gd name="connsiteY33" fmla="*/ 361507 h 2594344"/>
                <a:gd name="connsiteX34" fmla="*/ 414670 w 840013"/>
                <a:gd name="connsiteY34" fmla="*/ 340242 h 2594344"/>
                <a:gd name="connsiteX35" fmla="*/ 489098 w 840013"/>
                <a:gd name="connsiteY35" fmla="*/ 308344 h 2594344"/>
                <a:gd name="connsiteX36" fmla="*/ 520995 w 840013"/>
                <a:gd name="connsiteY36" fmla="*/ 297712 h 2594344"/>
                <a:gd name="connsiteX37" fmla="*/ 552893 w 840013"/>
                <a:gd name="connsiteY37" fmla="*/ 276447 h 2594344"/>
                <a:gd name="connsiteX38" fmla="*/ 616688 w 840013"/>
                <a:gd name="connsiteY38" fmla="*/ 255181 h 2594344"/>
                <a:gd name="connsiteX39" fmla="*/ 680484 w 840013"/>
                <a:gd name="connsiteY39" fmla="*/ 212651 h 2594344"/>
                <a:gd name="connsiteX40" fmla="*/ 712381 w 840013"/>
                <a:gd name="connsiteY40" fmla="*/ 191386 h 2594344"/>
                <a:gd name="connsiteX41" fmla="*/ 733646 w 840013"/>
                <a:gd name="connsiteY41" fmla="*/ 159488 h 2594344"/>
                <a:gd name="connsiteX42" fmla="*/ 765544 w 840013"/>
                <a:gd name="connsiteY42" fmla="*/ 138223 h 2594344"/>
                <a:gd name="connsiteX43" fmla="*/ 776177 w 840013"/>
                <a:gd name="connsiteY43" fmla="*/ 106326 h 2594344"/>
                <a:gd name="connsiteX44" fmla="*/ 808074 w 840013"/>
                <a:gd name="connsiteY44" fmla="*/ 74428 h 2594344"/>
                <a:gd name="connsiteX45" fmla="*/ 818707 w 840013"/>
                <a:gd name="connsiteY45" fmla="*/ 42530 h 2594344"/>
                <a:gd name="connsiteX46" fmla="*/ 839972 w 840013"/>
                <a:gd name="connsiteY46" fmla="*/ 0 h 259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840013" h="2594344">
                  <a:moveTo>
                    <a:pt x="0" y="2594344"/>
                  </a:moveTo>
                  <a:cubicBezTo>
                    <a:pt x="51661" y="2587887"/>
                    <a:pt x="89506" y="2585258"/>
                    <a:pt x="138223" y="2573079"/>
                  </a:cubicBezTo>
                  <a:cubicBezTo>
                    <a:pt x="149096" y="2570361"/>
                    <a:pt x="159488" y="2565991"/>
                    <a:pt x="170121" y="2562447"/>
                  </a:cubicBezTo>
                  <a:cubicBezTo>
                    <a:pt x="180754" y="2555358"/>
                    <a:pt x="192202" y="2549362"/>
                    <a:pt x="202019" y="2541181"/>
                  </a:cubicBezTo>
                  <a:cubicBezTo>
                    <a:pt x="237063" y="2511978"/>
                    <a:pt x="230581" y="2511826"/>
                    <a:pt x="255181" y="2477386"/>
                  </a:cubicBezTo>
                  <a:cubicBezTo>
                    <a:pt x="321123" y="2385068"/>
                    <a:pt x="258229" y="2478132"/>
                    <a:pt x="308344" y="2402958"/>
                  </a:cubicBezTo>
                  <a:cubicBezTo>
                    <a:pt x="311888" y="2385237"/>
                    <a:pt x="314594" y="2367327"/>
                    <a:pt x="318977" y="2349795"/>
                  </a:cubicBezTo>
                  <a:cubicBezTo>
                    <a:pt x="321695" y="2338922"/>
                    <a:pt x="329609" y="2329105"/>
                    <a:pt x="329609" y="2317898"/>
                  </a:cubicBezTo>
                  <a:cubicBezTo>
                    <a:pt x="329609" y="2257543"/>
                    <a:pt x="326783" y="2196993"/>
                    <a:pt x="318977" y="2137144"/>
                  </a:cubicBezTo>
                  <a:cubicBezTo>
                    <a:pt x="316078" y="2114917"/>
                    <a:pt x="302108" y="2095329"/>
                    <a:pt x="297712" y="2073349"/>
                  </a:cubicBezTo>
                  <a:cubicBezTo>
                    <a:pt x="294168" y="2055628"/>
                    <a:pt x="291834" y="2037621"/>
                    <a:pt x="287079" y="2020186"/>
                  </a:cubicBezTo>
                  <a:cubicBezTo>
                    <a:pt x="265358" y="1940542"/>
                    <a:pt x="272617" y="1977014"/>
                    <a:pt x="244549" y="1913861"/>
                  </a:cubicBezTo>
                  <a:cubicBezTo>
                    <a:pt x="190241" y="1791667"/>
                    <a:pt x="254372" y="1922876"/>
                    <a:pt x="202019" y="1818167"/>
                  </a:cubicBezTo>
                  <a:cubicBezTo>
                    <a:pt x="180397" y="1710065"/>
                    <a:pt x="202553" y="1809406"/>
                    <a:pt x="180753" y="1733107"/>
                  </a:cubicBezTo>
                  <a:cubicBezTo>
                    <a:pt x="176739" y="1719056"/>
                    <a:pt x="175741" y="1704066"/>
                    <a:pt x="170121" y="1690577"/>
                  </a:cubicBezTo>
                  <a:cubicBezTo>
                    <a:pt x="157929" y="1661315"/>
                    <a:pt x="137616" y="1635590"/>
                    <a:pt x="127591" y="1605516"/>
                  </a:cubicBezTo>
                  <a:lnTo>
                    <a:pt x="106326" y="1541721"/>
                  </a:lnTo>
                  <a:cubicBezTo>
                    <a:pt x="102782" y="1531088"/>
                    <a:pt x="99856" y="1520229"/>
                    <a:pt x="95693" y="1509823"/>
                  </a:cubicBezTo>
                  <a:cubicBezTo>
                    <a:pt x="70265" y="1446255"/>
                    <a:pt x="80464" y="1474767"/>
                    <a:pt x="63795" y="1424763"/>
                  </a:cubicBezTo>
                  <a:cubicBezTo>
                    <a:pt x="60251" y="1399954"/>
                    <a:pt x="59241" y="1374648"/>
                    <a:pt x="53163" y="1350335"/>
                  </a:cubicBezTo>
                  <a:cubicBezTo>
                    <a:pt x="48534" y="1331819"/>
                    <a:pt x="36920" y="1315586"/>
                    <a:pt x="31898" y="1297172"/>
                  </a:cubicBezTo>
                  <a:cubicBezTo>
                    <a:pt x="26226" y="1276373"/>
                    <a:pt x="25238" y="1254566"/>
                    <a:pt x="21265" y="1233377"/>
                  </a:cubicBezTo>
                  <a:cubicBezTo>
                    <a:pt x="14604" y="1197852"/>
                    <a:pt x="0" y="1127051"/>
                    <a:pt x="0" y="1127051"/>
                  </a:cubicBezTo>
                  <a:cubicBezTo>
                    <a:pt x="3544" y="1024270"/>
                    <a:pt x="1849" y="921174"/>
                    <a:pt x="10632" y="818707"/>
                  </a:cubicBezTo>
                  <a:cubicBezTo>
                    <a:pt x="12546" y="796374"/>
                    <a:pt x="26462" y="776658"/>
                    <a:pt x="31898" y="754912"/>
                  </a:cubicBezTo>
                  <a:cubicBezTo>
                    <a:pt x="35442" y="740735"/>
                    <a:pt x="35995" y="725452"/>
                    <a:pt x="42530" y="712381"/>
                  </a:cubicBezTo>
                  <a:cubicBezTo>
                    <a:pt x="50455" y="696531"/>
                    <a:pt x="63795" y="684028"/>
                    <a:pt x="74428" y="669851"/>
                  </a:cubicBezTo>
                  <a:cubicBezTo>
                    <a:pt x="77972" y="659219"/>
                    <a:pt x="78336" y="646920"/>
                    <a:pt x="85060" y="637954"/>
                  </a:cubicBezTo>
                  <a:cubicBezTo>
                    <a:pt x="100097" y="617905"/>
                    <a:pt x="127015" y="607206"/>
                    <a:pt x="138223" y="584791"/>
                  </a:cubicBezTo>
                  <a:cubicBezTo>
                    <a:pt x="145311" y="570614"/>
                    <a:pt x="150696" y="555449"/>
                    <a:pt x="159488" y="542261"/>
                  </a:cubicBezTo>
                  <a:cubicBezTo>
                    <a:pt x="171610" y="524078"/>
                    <a:pt x="195585" y="511107"/>
                    <a:pt x="212651" y="499730"/>
                  </a:cubicBezTo>
                  <a:cubicBezTo>
                    <a:pt x="219739" y="489098"/>
                    <a:pt x="225933" y="477811"/>
                    <a:pt x="233916" y="467833"/>
                  </a:cubicBezTo>
                  <a:cubicBezTo>
                    <a:pt x="256397" y="439731"/>
                    <a:pt x="289812" y="423480"/>
                    <a:pt x="318977" y="404037"/>
                  </a:cubicBezTo>
                  <a:lnTo>
                    <a:pt x="382772" y="361507"/>
                  </a:lnTo>
                  <a:cubicBezTo>
                    <a:pt x="393405" y="354419"/>
                    <a:pt x="402547" y="344283"/>
                    <a:pt x="414670" y="340242"/>
                  </a:cubicBezTo>
                  <a:cubicBezTo>
                    <a:pt x="489483" y="315303"/>
                    <a:pt x="397115" y="347765"/>
                    <a:pt x="489098" y="308344"/>
                  </a:cubicBezTo>
                  <a:cubicBezTo>
                    <a:pt x="499399" y="303929"/>
                    <a:pt x="510363" y="301256"/>
                    <a:pt x="520995" y="297712"/>
                  </a:cubicBezTo>
                  <a:cubicBezTo>
                    <a:pt x="531628" y="290624"/>
                    <a:pt x="541216" y="281637"/>
                    <a:pt x="552893" y="276447"/>
                  </a:cubicBezTo>
                  <a:cubicBezTo>
                    <a:pt x="573376" y="267343"/>
                    <a:pt x="598037" y="267615"/>
                    <a:pt x="616688" y="255181"/>
                  </a:cubicBezTo>
                  <a:lnTo>
                    <a:pt x="680484" y="212651"/>
                  </a:lnTo>
                  <a:lnTo>
                    <a:pt x="712381" y="191386"/>
                  </a:lnTo>
                  <a:cubicBezTo>
                    <a:pt x="719469" y="180753"/>
                    <a:pt x="724610" y="168524"/>
                    <a:pt x="733646" y="159488"/>
                  </a:cubicBezTo>
                  <a:cubicBezTo>
                    <a:pt x="742682" y="150452"/>
                    <a:pt x="757561" y="148201"/>
                    <a:pt x="765544" y="138223"/>
                  </a:cubicBezTo>
                  <a:cubicBezTo>
                    <a:pt x="772545" y="129471"/>
                    <a:pt x="769960" y="115651"/>
                    <a:pt x="776177" y="106326"/>
                  </a:cubicBezTo>
                  <a:cubicBezTo>
                    <a:pt x="784518" y="93815"/>
                    <a:pt x="797442" y="85061"/>
                    <a:pt x="808074" y="74428"/>
                  </a:cubicBezTo>
                  <a:cubicBezTo>
                    <a:pt x="811618" y="63795"/>
                    <a:pt x="813695" y="52555"/>
                    <a:pt x="818707" y="42530"/>
                  </a:cubicBezTo>
                  <a:cubicBezTo>
                    <a:pt x="841938" y="-3931"/>
                    <a:pt x="839972" y="26633"/>
                    <a:pt x="839972" y="0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481467E-EC25-4A55-87BE-C5DD3DD852DA}"/>
                </a:ext>
              </a:extLst>
            </p:cNvPr>
            <p:cNvSpPr/>
            <p:nvPr/>
          </p:nvSpPr>
          <p:spPr>
            <a:xfrm>
              <a:off x="4391247" y="2753833"/>
              <a:ext cx="1456660" cy="1414429"/>
            </a:xfrm>
            <a:custGeom>
              <a:avLst/>
              <a:gdLst>
                <a:gd name="connsiteX0" fmla="*/ 0 w 1456660"/>
                <a:gd name="connsiteY0" fmla="*/ 0 h 1414429"/>
                <a:gd name="connsiteX1" fmla="*/ 10632 w 1456660"/>
                <a:gd name="connsiteY1" fmla="*/ 382772 h 1414429"/>
                <a:gd name="connsiteX2" fmla="*/ 21265 w 1456660"/>
                <a:gd name="connsiteY2" fmla="*/ 446567 h 1414429"/>
                <a:gd name="connsiteX3" fmla="*/ 31897 w 1456660"/>
                <a:gd name="connsiteY3" fmla="*/ 531627 h 1414429"/>
                <a:gd name="connsiteX4" fmla="*/ 42530 w 1456660"/>
                <a:gd name="connsiteY4" fmla="*/ 563525 h 1414429"/>
                <a:gd name="connsiteX5" fmla="*/ 85060 w 1456660"/>
                <a:gd name="connsiteY5" fmla="*/ 754911 h 1414429"/>
                <a:gd name="connsiteX6" fmla="*/ 127590 w 1456660"/>
                <a:gd name="connsiteY6" fmla="*/ 882502 h 1414429"/>
                <a:gd name="connsiteX7" fmla="*/ 138223 w 1456660"/>
                <a:gd name="connsiteY7" fmla="*/ 914400 h 1414429"/>
                <a:gd name="connsiteX8" fmla="*/ 148855 w 1456660"/>
                <a:gd name="connsiteY8" fmla="*/ 946297 h 1414429"/>
                <a:gd name="connsiteX9" fmla="*/ 180753 w 1456660"/>
                <a:gd name="connsiteY9" fmla="*/ 978195 h 1414429"/>
                <a:gd name="connsiteX10" fmla="*/ 191386 w 1456660"/>
                <a:gd name="connsiteY10" fmla="*/ 1010093 h 1414429"/>
                <a:gd name="connsiteX11" fmla="*/ 255181 w 1456660"/>
                <a:gd name="connsiteY11" fmla="*/ 1052623 h 1414429"/>
                <a:gd name="connsiteX12" fmla="*/ 297711 w 1456660"/>
                <a:gd name="connsiteY12" fmla="*/ 1084520 h 1414429"/>
                <a:gd name="connsiteX13" fmla="*/ 361506 w 1456660"/>
                <a:gd name="connsiteY13" fmla="*/ 1105786 h 1414429"/>
                <a:gd name="connsiteX14" fmla="*/ 393404 w 1456660"/>
                <a:gd name="connsiteY14" fmla="*/ 1116418 h 1414429"/>
                <a:gd name="connsiteX15" fmla="*/ 425302 w 1456660"/>
                <a:gd name="connsiteY15" fmla="*/ 1137683 h 1414429"/>
                <a:gd name="connsiteX16" fmla="*/ 467832 w 1456660"/>
                <a:gd name="connsiteY16" fmla="*/ 1148316 h 1414429"/>
                <a:gd name="connsiteX17" fmla="*/ 531627 w 1456660"/>
                <a:gd name="connsiteY17" fmla="*/ 1169581 h 1414429"/>
                <a:gd name="connsiteX18" fmla="*/ 574158 w 1456660"/>
                <a:gd name="connsiteY18" fmla="*/ 1180214 h 1414429"/>
                <a:gd name="connsiteX19" fmla="*/ 637953 w 1456660"/>
                <a:gd name="connsiteY19" fmla="*/ 1201479 h 1414429"/>
                <a:gd name="connsiteX20" fmla="*/ 701748 w 1456660"/>
                <a:gd name="connsiteY20" fmla="*/ 1222744 h 1414429"/>
                <a:gd name="connsiteX21" fmla="*/ 733646 w 1456660"/>
                <a:gd name="connsiteY21" fmla="*/ 1233376 h 1414429"/>
                <a:gd name="connsiteX22" fmla="*/ 818706 w 1456660"/>
                <a:gd name="connsiteY22" fmla="*/ 1254641 h 1414429"/>
                <a:gd name="connsiteX23" fmla="*/ 850604 w 1456660"/>
                <a:gd name="connsiteY23" fmla="*/ 1265274 h 1414429"/>
                <a:gd name="connsiteX24" fmla="*/ 903767 w 1456660"/>
                <a:gd name="connsiteY24" fmla="*/ 1275907 h 1414429"/>
                <a:gd name="connsiteX25" fmla="*/ 1010093 w 1456660"/>
                <a:gd name="connsiteY25" fmla="*/ 1307804 h 1414429"/>
                <a:gd name="connsiteX26" fmla="*/ 1095153 w 1456660"/>
                <a:gd name="connsiteY26" fmla="*/ 1318437 h 1414429"/>
                <a:gd name="connsiteX27" fmla="*/ 1201479 w 1456660"/>
                <a:gd name="connsiteY27" fmla="*/ 1350334 h 1414429"/>
                <a:gd name="connsiteX28" fmla="*/ 1265274 w 1456660"/>
                <a:gd name="connsiteY28" fmla="*/ 1371600 h 1414429"/>
                <a:gd name="connsiteX29" fmla="*/ 1297172 w 1456660"/>
                <a:gd name="connsiteY29" fmla="*/ 1382232 h 1414429"/>
                <a:gd name="connsiteX30" fmla="*/ 1350334 w 1456660"/>
                <a:gd name="connsiteY30" fmla="*/ 1392865 h 1414429"/>
                <a:gd name="connsiteX31" fmla="*/ 1456660 w 1456660"/>
                <a:gd name="connsiteY31" fmla="*/ 1414130 h 1414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6660" h="1414429">
                  <a:moveTo>
                    <a:pt x="0" y="0"/>
                  </a:moveTo>
                  <a:cubicBezTo>
                    <a:pt x="3544" y="127591"/>
                    <a:pt x="4561" y="255277"/>
                    <a:pt x="10632" y="382772"/>
                  </a:cubicBezTo>
                  <a:cubicBezTo>
                    <a:pt x="11657" y="404306"/>
                    <a:pt x="18216" y="425225"/>
                    <a:pt x="21265" y="446567"/>
                  </a:cubicBezTo>
                  <a:cubicBezTo>
                    <a:pt x="25306" y="474854"/>
                    <a:pt x="26786" y="503514"/>
                    <a:pt x="31897" y="531627"/>
                  </a:cubicBezTo>
                  <a:cubicBezTo>
                    <a:pt x="33902" y="542654"/>
                    <a:pt x="40010" y="552604"/>
                    <a:pt x="42530" y="563525"/>
                  </a:cubicBezTo>
                  <a:cubicBezTo>
                    <a:pt x="55172" y="618307"/>
                    <a:pt x="66636" y="699638"/>
                    <a:pt x="85060" y="754911"/>
                  </a:cubicBezTo>
                  <a:lnTo>
                    <a:pt x="127590" y="882502"/>
                  </a:lnTo>
                  <a:lnTo>
                    <a:pt x="138223" y="914400"/>
                  </a:lnTo>
                  <a:cubicBezTo>
                    <a:pt x="141767" y="925032"/>
                    <a:pt x="140930" y="938372"/>
                    <a:pt x="148855" y="946297"/>
                  </a:cubicBezTo>
                  <a:lnTo>
                    <a:pt x="180753" y="978195"/>
                  </a:lnTo>
                  <a:cubicBezTo>
                    <a:pt x="184297" y="988828"/>
                    <a:pt x="183461" y="1002168"/>
                    <a:pt x="191386" y="1010093"/>
                  </a:cubicBezTo>
                  <a:cubicBezTo>
                    <a:pt x="209458" y="1028165"/>
                    <a:pt x="234735" y="1037289"/>
                    <a:pt x="255181" y="1052623"/>
                  </a:cubicBezTo>
                  <a:cubicBezTo>
                    <a:pt x="269358" y="1063255"/>
                    <a:pt x="281861" y="1076595"/>
                    <a:pt x="297711" y="1084520"/>
                  </a:cubicBezTo>
                  <a:cubicBezTo>
                    <a:pt x="317760" y="1094545"/>
                    <a:pt x="340241" y="1098698"/>
                    <a:pt x="361506" y="1105786"/>
                  </a:cubicBezTo>
                  <a:lnTo>
                    <a:pt x="393404" y="1116418"/>
                  </a:lnTo>
                  <a:cubicBezTo>
                    <a:pt x="404037" y="1123506"/>
                    <a:pt x="413556" y="1132649"/>
                    <a:pt x="425302" y="1137683"/>
                  </a:cubicBezTo>
                  <a:cubicBezTo>
                    <a:pt x="438733" y="1143439"/>
                    <a:pt x="453835" y="1144117"/>
                    <a:pt x="467832" y="1148316"/>
                  </a:cubicBezTo>
                  <a:cubicBezTo>
                    <a:pt x="489302" y="1154757"/>
                    <a:pt x="509881" y="1164144"/>
                    <a:pt x="531627" y="1169581"/>
                  </a:cubicBezTo>
                  <a:cubicBezTo>
                    <a:pt x="545804" y="1173125"/>
                    <a:pt x="560161" y="1176015"/>
                    <a:pt x="574158" y="1180214"/>
                  </a:cubicBezTo>
                  <a:cubicBezTo>
                    <a:pt x="595628" y="1186655"/>
                    <a:pt x="616688" y="1194391"/>
                    <a:pt x="637953" y="1201479"/>
                  </a:cubicBezTo>
                  <a:lnTo>
                    <a:pt x="701748" y="1222744"/>
                  </a:lnTo>
                  <a:cubicBezTo>
                    <a:pt x="712381" y="1226288"/>
                    <a:pt x="722773" y="1230658"/>
                    <a:pt x="733646" y="1233376"/>
                  </a:cubicBezTo>
                  <a:cubicBezTo>
                    <a:pt x="761999" y="1240464"/>
                    <a:pt x="790980" y="1245399"/>
                    <a:pt x="818706" y="1254641"/>
                  </a:cubicBezTo>
                  <a:cubicBezTo>
                    <a:pt x="829339" y="1258185"/>
                    <a:pt x="839731" y="1262556"/>
                    <a:pt x="850604" y="1265274"/>
                  </a:cubicBezTo>
                  <a:cubicBezTo>
                    <a:pt x="868136" y="1269657"/>
                    <a:pt x="886332" y="1271152"/>
                    <a:pt x="903767" y="1275907"/>
                  </a:cubicBezTo>
                  <a:cubicBezTo>
                    <a:pt x="948349" y="1288066"/>
                    <a:pt x="967380" y="1300685"/>
                    <a:pt x="1010093" y="1307804"/>
                  </a:cubicBezTo>
                  <a:cubicBezTo>
                    <a:pt x="1038278" y="1312502"/>
                    <a:pt x="1066968" y="1313739"/>
                    <a:pt x="1095153" y="1318437"/>
                  </a:cubicBezTo>
                  <a:cubicBezTo>
                    <a:pt x="1127294" y="1323794"/>
                    <a:pt x="1173115" y="1340879"/>
                    <a:pt x="1201479" y="1350334"/>
                  </a:cubicBezTo>
                  <a:lnTo>
                    <a:pt x="1265274" y="1371600"/>
                  </a:lnTo>
                  <a:cubicBezTo>
                    <a:pt x="1275907" y="1375144"/>
                    <a:pt x="1286182" y="1380034"/>
                    <a:pt x="1297172" y="1382232"/>
                  </a:cubicBezTo>
                  <a:cubicBezTo>
                    <a:pt x="1314893" y="1385776"/>
                    <a:pt x="1332899" y="1388110"/>
                    <a:pt x="1350334" y="1392865"/>
                  </a:cubicBezTo>
                  <a:cubicBezTo>
                    <a:pt x="1444742" y="1418613"/>
                    <a:pt x="1380860" y="1414130"/>
                    <a:pt x="1456660" y="1414130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4F5C98E-0FA8-4429-B17C-54F08C41328B}"/>
                </a:ext>
              </a:extLst>
            </p:cNvPr>
            <p:cNvSpPr/>
            <p:nvPr/>
          </p:nvSpPr>
          <p:spPr>
            <a:xfrm>
              <a:off x="7400260" y="2721935"/>
              <a:ext cx="1839433" cy="1648046"/>
            </a:xfrm>
            <a:custGeom>
              <a:avLst/>
              <a:gdLst>
                <a:gd name="connsiteX0" fmla="*/ 0 w 1839433"/>
                <a:gd name="connsiteY0" fmla="*/ 1648046 h 1648046"/>
                <a:gd name="connsiteX1" fmla="*/ 829340 w 1839433"/>
                <a:gd name="connsiteY1" fmla="*/ 1637414 h 1648046"/>
                <a:gd name="connsiteX2" fmla="*/ 1148317 w 1839433"/>
                <a:gd name="connsiteY2" fmla="*/ 1616149 h 1648046"/>
                <a:gd name="connsiteX3" fmla="*/ 1190847 w 1839433"/>
                <a:gd name="connsiteY3" fmla="*/ 1605516 h 1648046"/>
                <a:gd name="connsiteX4" fmla="*/ 1297173 w 1839433"/>
                <a:gd name="connsiteY4" fmla="*/ 1584251 h 1648046"/>
                <a:gd name="connsiteX5" fmla="*/ 1360968 w 1839433"/>
                <a:gd name="connsiteY5" fmla="*/ 1562986 h 1648046"/>
                <a:gd name="connsiteX6" fmla="*/ 1392866 w 1839433"/>
                <a:gd name="connsiteY6" fmla="*/ 1552353 h 1648046"/>
                <a:gd name="connsiteX7" fmla="*/ 1424763 w 1839433"/>
                <a:gd name="connsiteY7" fmla="*/ 1541721 h 1648046"/>
                <a:gd name="connsiteX8" fmla="*/ 1456661 w 1839433"/>
                <a:gd name="connsiteY8" fmla="*/ 1520456 h 1648046"/>
                <a:gd name="connsiteX9" fmla="*/ 1552354 w 1839433"/>
                <a:gd name="connsiteY9" fmla="*/ 1467293 h 1648046"/>
                <a:gd name="connsiteX10" fmla="*/ 1605517 w 1839433"/>
                <a:gd name="connsiteY10" fmla="*/ 1403498 h 1648046"/>
                <a:gd name="connsiteX11" fmla="*/ 1648047 w 1839433"/>
                <a:gd name="connsiteY11" fmla="*/ 1350335 h 1648046"/>
                <a:gd name="connsiteX12" fmla="*/ 1669312 w 1839433"/>
                <a:gd name="connsiteY12" fmla="*/ 1286539 h 1648046"/>
                <a:gd name="connsiteX13" fmla="*/ 1690577 w 1839433"/>
                <a:gd name="connsiteY13" fmla="*/ 1212112 h 1648046"/>
                <a:gd name="connsiteX14" fmla="*/ 1701210 w 1839433"/>
                <a:gd name="connsiteY14" fmla="*/ 1137684 h 1648046"/>
                <a:gd name="connsiteX15" fmla="*/ 1722475 w 1839433"/>
                <a:gd name="connsiteY15" fmla="*/ 967563 h 1648046"/>
                <a:gd name="connsiteX16" fmla="*/ 1733107 w 1839433"/>
                <a:gd name="connsiteY16" fmla="*/ 786809 h 1648046"/>
                <a:gd name="connsiteX17" fmla="*/ 1754373 w 1839433"/>
                <a:gd name="connsiteY17" fmla="*/ 574158 h 1648046"/>
                <a:gd name="connsiteX18" fmla="*/ 1765005 w 1839433"/>
                <a:gd name="connsiteY18" fmla="*/ 510363 h 1648046"/>
                <a:gd name="connsiteX19" fmla="*/ 1786270 w 1839433"/>
                <a:gd name="connsiteY19" fmla="*/ 297712 h 1648046"/>
                <a:gd name="connsiteX20" fmla="*/ 1807535 w 1839433"/>
                <a:gd name="connsiteY20" fmla="*/ 170121 h 1648046"/>
                <a:gd name="connsiteX21" fmla="*/ 1828800 w 1839433"/>
                <a:gd name="connsiteY21" fmla="*/ 53163 h 1648046"/>
                <a:gd name="connsiteX22" fmla="*/ 1839433 w 1839433"/>
                <a:gd name="connsiteY22" fmla="*/ 0 h 1648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39433" h="1648046">
                  <a:moveTo>
                    <a:pt x="0" y="1648046"/>
                  </a:moveTo>
                  <a:lnTo>
                    <a:pt x="829340" y="1637414"/>
                  </a:lnTo>
                  <a:cubicBezTo>
                    <a:pt x="935861" y="1634455"/>
                    <a:pt x="1148317" y="1616149"/>
                    <a:pt x="1148317" y="1616149"/>
                  </a:cubicBezTo>
                  <a:cubicBezTo>
                    <a:pt x="1162494" y="1612605"/>
                    <a:pt x="1176558" y="1608578"/>
                    <a:pt x="1190847" y="1605516"/>
                  </a:cubicBezTo>
                  <a:cubicBezTo>
                    <a:pt x="1226189" y="1597943"/>
                    <a:pt x="1262884" y="1595681"/>
                    <a:pt x="1297173" y="1584251"/>
                  </a:cubicBezTo>
                  <a:lnTo>
                    <a:pt x="1360968" y="1562986"/>
                  </a:lnTo>
                  <a:lnTo>
                    <a:pt x="1392866" y="1552353"/>
                  </a:lnTo>
                  <a:lnTo>
                    <a:pt x="1424763" y="1541721"/>
                  </a:lnTo>
                  <a:cubicBezTo>
                    <a:pt x="1435396" y="1534633"/>
                    <a:pt x="1445231" y="1526171"/>
                    <a:pt x="1456661" y="1520456"/>
                  </a:cubicBezTo>
                  <a:cubicBezTo>
                    <a:pt x="1510141" y="1493716"/>
                    <a:pt x="1485308" y="1534339"/>
                    <a:pt x="1552354" y="1467293"/>
                  </a:cubicBezTo>
                  <a:cubicBezTo>
                    <a:pt x="1628119" y="1391528"/>
                    <a:pt x="1546310" y="1477507"/>
                    <a:pt x="1605517" y="1403498"/>
                  </a:cubicBezTo>
                  <a:cubicBezTo>
                    <a:pt x="1627607" y="1375885"/>
                    <a:pt x="1631687" y="1387146"/>
                    <a:pt x="1648047" y="1350335"/>
                  </a:cubicBezTo>
                  <a:cubicBezTo>
                    <a:pt x="1657151" y="1329851"/>
                    <a:pt x="1662223" y="1307804"/>
                    <a:pt x="1669312" y="1286539"/>
                  </a:cubicBezTo>
                  <a:cubicBezTo>
                    <a:pt x="1678425" y="1259201"/>
                    <a:pt x="1685235" y="1241495"/>
                    <a:pt x="1690577" y="1212112"/>
                  </a:cubicBezTo>
                  <a:cubicBezTo>
                    <a:pt x="1695060" y="1187455"/>
                    <a:pt x="1697399" y="1162454"/>
                    <a:pt x="1701210" y="1137684"/>
                  </a:cubicBezTo>
                  <a:cubicBezTo>
                    <a:pt x="1715007" y="1048006"/>
                    <a:pt x="1714142" y="1080054"/>
                    <a:pt x="1722475" y="967563"/>
                  </a:cubicBezTo>
                  <a:cubicBezTo>
                    <a:pt x="1726934" y="907372"/>
                    <a:pt x="1728229" y="846967"/>
                    <a:pt x="1733107" y="786809"/>
                  </a:cubicBezTo>
                  <a:cubicBezTo>
                    <a:pt x="1738864" y="715805"/>
                    <a:pt x="1742662" y="644426"/>
                    <a:pt x="1754373" y="574158"/>
                  </a:cubicBezTo>
                  <a:cubicBezTo>
                    <a:pt x="1757917" y="552893"/>
                    <a:pt x="1762534" y="531779"/>
                    <a:pt x="1765005" y="510363"/>
                  </a:cubicBezTo>
                  <a:cubicBezTo>
                    <a:pt x="1773170" y="439595"/>
                    <a:pt x="1778403" y="368513"/>
                    <a:pt x="1786270" y="297712"/>
                  </a:cubicBezTo>
                  <a:cubicBezTo>
                    <a:pt x="1798141" y="190879"/>
                    <a:pt x="1786754" y="232465"/>
                    <a:pt x="1807535" y="170121"/>
                  </a:cubicBezTo>
                  <a:cubicBezTo>
                    <a:pt x="1825965" y="41116"/>
                    <a:pt x="1808749" y="143394"/>
                    <a:pt x="1828800" y="53163"/>
                  </a:cubicBezTo>
                  <a:cubicBezTo>
                    <a:pt x="1832720" y="35521"/>
                    <a:pt x="1839433" y="0"/>
                    <a:pt x="1839433" y="0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1F5087D-74C9-4908-B7A3-8F3F7E0628A3}"/>
                </a:ext>
              </a:extLst>
            </p:cNvPr>
            <p:cNvSpPr/>
            <p:nvPr/>
          </p:nvSpPr>
          <p:spPr>
            <a:xfrm>
              <a:off x="2892056" y="4359349"/>
              <a:ext cx="2955881" cy="1818167"/>
            </a:xfrm>
            <a:custGeom>
              <a:avLst/>
              <a:gdLst>
                <a:gd name="connsiteX0" fmla="*/ 0 w 2955881"/>
                <a:gd name="connsiteY0" fmla="*/ 31898 h 1818167"/>
                <a:gd name="connsiteX1" fmla="*/ 457200 w 2955881"/>
                <a:gd name="connsiteY1" fmla="*/ 31898 h 1818167"/>
                <a:gd name="connsiteX2" fmla="*/ 489097 w 2955881"/>
                <a:gd name="connsiteY2" fmla="*/ 42530 h 1818167"/>
                <a:gd name="connsiteX3" fmla="*/ 531628 w 2955881"/>
                <a:gd name="connsiteY3" fmla="*/ 95693 h 1818167"/>
                <a:gd name="connsiteX4" fmla="*/ 542260 w 2955881"/>
                <a:gd name="connsiteY4" fmla="*/ 127591 h 1818167"/>
                <a:gd name="connsiteX5" fmla="*/ 627321 w 2955881"/>
                <a:gd name="connsiteY5" fmla="*/ 276446 h 1818167"/>
                <a:gd name="connsiteX6" fmla="*/ 669851 w 2955881"/>
                <a:gd name="connsiteY6" fmla="*/ 393404 h 1818167"/>
                <a:gd name="connsiteX7" fmla="*/ 691116 w 2955881"/>
                <a:gd name="connsiteY7" fmla="*/ 425302 h 1818167"/>
                <a:gd name="connsiteX8" fmla="*/ 701749 w 2955881"/>
                <a:gd name="connsiteY8" fmla="*/ 478465 h 1818167"/>
                <a:gd name="connsiteX9" fmla="*/ 723014 w 2955881"/>
                <a:gd name="connsiteY9" fmla="*/ 510363 h 1818167"/>
                <a:gd name="connsiteX10" fmla="*/ 733646 w 2955881"/>
                <a:gd name="connsiteY10" fmla="*/ 563525 h 1818167"/>
                <a:gd name="connsiteX11" fmla="*/ 744279 w 2955881"/>
                <a:gd name="connsiteY11" fmla="*/ 595423 h 1818167"/>
                <a:gd name="connsiteX12" fmla="*/ 733646 w 2955881"/>
                <a:gd name="connsiteY12" fmla="*/ 1127051 h 1818167"/>
                <a:gd name="connsiteX13" fmla="*/ 723014 w 2955881"/>
                <a:gd name="connsiteY13" fmla="*/ 1190846 h 1818167"/>
                <a:gd name="connsiteX14" fmla="*/ 701749 w 2955881"/>
                <a:gd name="connsiteY14" fmla="*/ 1275907 h 1818167"/>
                <a:gd name="connsiteX15" fmla="*/ 680484 w 2955881"/>
                <a:gd name="connsiteY15" fmla="*/ 1329070 h 1818167"/>
                <a:gd name="connsiteX16" fmla="*/ 669851 w 2955881"/>
                <a:gd name="connsiteY16" fmla="*/ 1382232 h 1818167"/>
                <a:gd name="connsiteX17" fmla="*/ 637953 w 2955881"/>
                <a:gd name="connsiteY17" fmla="*/ 1552353 h 1818167"/>
                <a:gd name="connsiteX18" fmla="*/ 606056 w 2955881"/>
                <a:gd name="connsiteY18" fmla="*/ 1775637 h 1818167"/>
                <a:gd name="connsiteX19" fmla="*/ 595423 w 2955881"/>
                <a:gd name="connsiteY19" fmla="*/ 1818167 h 1818167"/>
                <a:gd name="connsiteX20" fmla="*/ 616688 w 2955881"/>
                <a:gd name="connsiteY20" fmla="*/ 1605516 h 1818167"/>
                <a:gd name="connsiteX21" fmla="*/ 627321 w 2955881"/>
                <a:gd name="connsiteY21" fmla="*/ 1499191 h 1818167"/>
                <a:gd name="connsiteX22" fmla="*/ 637953 w 2955881"/>
                <a:gd name="connsiteY22" fmla="*/ 1329070 h 1818167"/>
                <a:gd name="connsiteX23" fmla="*/ 648586 w 2955881"/>
                <a:gd name="connsiteY23" fmla="*/ 1297172 h 1818167"/>
                <a:gd name="connsiteX24" fmla="*/ 659218 w 2955881"/>
                <a:gd name="connsiteY24" fmla="*/ 1254642 h 1818167"/>
                <a:gd name="connsiteX25" fmla="*/ 691116 w 2955881"/>
                <a:gd name="connsiteY25" fmla="*/ 1073888 h 1818167"/>
                <a:gd name="connsiteX26" fmla="*/ 723014 w 2955881"/>
                <a:gd name="connsiteY26" fmla="*/ 956930 h 1818167"/>
                <a:gd name="connsiteX27" fmla="*/ 744279 w 2955881"/>
                <a:gd name="connsiteY27" fmla="*/ 914400 h 1818167"/>
                <a:gd name="connsiteX28" fmla="*/ 765544 w 2955881"/>
                <a:gd name="connsiteY28" fmla="*/ 818707 h 1818167"/>
                <a:gd name="connsiteX29" fmla="*/ 797442 w 2955881"/>
                <a:gd name="connsiteY29" fmla="*/ 776177 h 1818167"/>
                <a:gd name="connsiteX30" fmla="*/ 818707 w 2955881"/>
                <a:gd name="connsiteY30" fmla="*/ 701749 h 1818167"/>
                <a:gd name="connsiteX31" fmla="*/ 861237 w 2955881"/>
                <a:gd name="connsiteY31" fmla="*/ 637953 h 1818167"/>
                <a:gd name="connsiteX32" fmla="*/ 882502 w 2955881"/>
                <a:gd name="connsiteY32" fmla="*/ 606056 h 1818167"/>
                <a:gd name="connsiteX33" fmla="*/ 903767 w 2955881"/>
                <a:gd name="connsiteY33" fmla="*/ 574158 h 1818167"/>
                <a:gd name="connsiteX34" fmla="*/ 946297 w 2955881"/>
                <a:gd name="connsiteY34" fmla="*/ 542260 h 1818167"/>
                <a:gd name="connsiteX35" fmla="*/ 967563 w 2955881"/>
                <a:gd name="connsiteY35" fmla="*/ 520995 h 1818167"/>
                <a:gd name="connsiteX36" fmla="*/ 999460 w 2955881"/>
                <a:gd name="connsiteY36" fmla="*/ 510363 h 1818167"/>
                <a:gd name="connsiteX37" fmla="*/ 1084521 w 2955881"/>
                <a:gd name="connsiteY37" fmla="*/ 467832 h 1818167"/>
                <a:gd name="connsiteX38" fmla="*/ 1127051 w 2955881"/>
                <a:gd name="connsiteY38" fmla="*/ 457200 h 1818167"/>
                <a:gd name="connsiteX39" fmla="*/ 1190846 w 2955881"/>
                <a:gd name="connsiteY39" fmla="*/ 435935 h 1818167"/>
                <a:gd name="connsiteX40" fmla="*/ 1265274 w 2955881"/>
                <a:gd name="connsiteY40" fmla="*/ 425302 h 1818167"/>
                <a:gd name="connsiteX41" fmla="*/ 1297172 w 2955881"/>
                <a:gd name="connsiteY41" fmla="*/ 414670 h 1818167"/>
                <a:gd name="connsiteX42" fmla="*/ 1392865 w 2955881"/>
                <a:gd name="connsiteY42" fmla="*/ 393404 h 1818167"/>
                <a:gd name="connsiteX43" fmla="*/ 1477925 w 2955881"/>
                <a:gd name="connsiteY43" fmla="*/ 382772 h 1818167"/>
                <a:gd name="connsiteX44" fmla="*/ 1573618 w 2955881"/>
                <a:gd name="connsiteY44" fmla="*/ 361507 h 1818167"/>
                <a:gd name="connsiteX45" fmla="*/ 1605516 w 2955881"/>
                <a:gd name="connsiteY45" fmla="*/ 350874 h 1818167"/>
                <a:gd name="connsiteX46" fmla="*/ 1648046 w 2955881"/>
                <a:gd name="connsiteY46" fmla="*/ 340242 h 1818167"/>
                <a:gd name="connsiteX47" fmla="*/ 1679944 w 2955881"/>
                <a:gd name="connsiteY47" fmla="*/ 329609 h 1818167"/>
                <a:gd name="connsiteX48" fmla="*/ 1722474 w 2955881"/>
                <a:gd name="connsiteY48" fmla="*/ 318977 h 1818167"/>
                <a:gd name="connsiteX49" fmla="*/ 1754372 w 2955881"/>
                <a:gd name="connsiteY49" fmla="*/ 308344 h 1818167"/>
                <a:gd name="connsiteX50" fmla="*/ 1807535 w 2955881"/>
                <a:gd name="connsiteY50" fmla="*/ 297711 h 1818167"/>
                <a:gd name="connsiteX51" fmla="*/ 1850065 w 2955881"/>
                <a:gd name="connsiteY51" fmla="*/ 276446 h 1818167"/>
                <a:gd name="connsiteX52" fmla="*/ 1956391 w 2955881"/>
                <a:gd name="connsiteY52" fmla="*/ 244549 h 1818167"/>
                <a:gd name="connsiteX53" fmla="*/ 1998921 w 2955881"/>
                <a:gd name="connsiteY53" fmla="*/ 223284 h 1818167"/>
                <a:gd name="connsiteX54" fmla="*/ 2041451 w 2955881"/>
                <a:gd name="connsiteY54" fmla="*/ 212651 h 1818167"/>
                <a:gd name="connsiteX55" fmla="*/ 2105246 w 2955881"/>
                <a:gd name="connsiteY55" fmla="*/ 191386 h 1818167"/>
                <a:gd name="connsiteX56" fmla="*/ 2137144 w 2955881"/>
                <a:gd name="connsiteY56" fmla="*/ 180753 h 1818167"/>
                <a:gd name="connsiteX57" fmla="*/ 2200939 w 2955881"/>
                <a:gd name="connsiteY57" fmla="*/ 148856 h 1818167"/>
                <a:gd name="connsiteX58" fmla="*/ 2254102 w 2955881"/>
                <a:gd name="connsiteY58" fmla="*/ 138223 h 1818167"/>
                <a:gd name="connsiteX59" fmla="*/ 2328530 w 2955881"/>
                <a:gd name="connsiteY59" fmla="*/ 116958 h 1818167"/>
                <a:gd name="connsiteX60" fmla="*/ 2392325 w 2955881"/>
                <a:gd name="connsiteY60" fmla="*/ 106325 h 1818167"/>
                <a:gd name="connsiteX61" fmla="*/ 2424223 w 2955881"/>
                <a:gd name="connsiteY61" fmla="*/ 95693 h 1818167"/>
                <a:gd name="connsiteX62" fmla="*/ 2583711 w 2955881"/>
                <a:gd name="connsiteY62" fmla="*/ 74428 h 1818167"/>
                <a:gd name="connsiteX63" fmla="*/ 2711302 w 2955881"/>
                <a:gd name="connsiteY63" fmla="*/ 53163 h 1818167"/>
                <a:gd name="connsiteX64" fmla="*/ 2892056 w 2955881"/>
                <a:gd name="connsiteY64" fmla="*/ 21265 h 1818167"/>
                <a:gd name="connsiteX65" fmla="*/ 2955851 w 2955881"/>
                <a:gd name="connsiteY65" fmla="*/ 0 h 181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955881" h="1818167">
                  <a:moveTo>
                    <a:pt x="0" y="31898"/>
                  </a:moveTo>
                  <a:cubicBezTo>
                    <a:pt x="185963" y="903"/>
                    <a:pt x="86238" y="13350"/>
                    <a:pt x="457200" y="31898"/>
                  </a:cubicBezTo>
                  <a:cubicBezTo>
                    <a:pt x="468393" y="32458"/>
                    <a:pt x="478465" y="38986"/>
                    <a:pt x="489097" y="42530"/>
                  </a:cubicBezTo>
                  <a:cubicBezTo>
                    <a:pt x="508878" y="62310"/>
                    <a:pt x="518215" y="68866"/>
                    <a:pt x="531628" y="95693"/>
                  </a:cubicBezTo>
                  <a:cubicBezTo>
                    <a:pt x="536640" y="105718"/>
                    <a:pt x="536817" y="117794"/>
                    <a:pt x="542260" y="127591"/>
                  </a:cubicBezTo>
                  <a:cubicBezTo>
                    <a:pt x="581151" y="197595"/>
                    <a:pt x="599686" y="193540"/>
                    <a:pt x="627321" y="276446"/>
                  </a:cubicBezTo>
                  <a:cubicBezTo>
                    <a:pt x="637247" y="306224"/>
                    <a:pt x="655055" y="363811"/>
                    <a:pt x="669851" y="393404"/>
                  </a:cubicBezTo>
                  <a:cubicBezTo>
                    <a:pt x="675566" y="404834"/>
                    <a:pt x="684028" y="414669"/>
                    <a:pt x="691116" y="425302"/>
                  </a:cubicBezTo>
                  <a:cubicBezTo>
                    <a:pt x="694660" y="443023"/>
                    <a:pt x="695403" y="461544"/>
                    <a:pt x="701749" y="478465"/>
                  </a:cubicBezTo>
                  <a:cubicBezTo>
                    <a:pt x="706236" y="490430"/>
                    <a:pt x="718527" y="498398"/>
                    <a:pt x="723014" y="510363"/>
                  </a:cubicBezTo>
                  <a:cubicBezTo>
                    <a:pt x="729359" y="527284"/>
                    <a:pt x="729263" y="545993"/>
                    <a:pt x="733646" y="563525"/>
                  </a:cubicBezTo>
                  <a:cubicBezTo>
                    <a:pt x="736364" y="574398"/>
                    <a:pt x="740735" y="584790"/>
                    <a:pt x="744279" y="595423"/>
                  </a:cubicBezTo>
                  <a:cubicBezTo>
                    <a:pt x="740735" y="772632"/>
                    <a:pt x="739972" y="949919"/>
                    <a:pt x="733646" y="1127051"/>
                  </a:cubicBezTo>
                  <a:cubicBezTo>
                    <a:pt x="732877" y="1148596"/>
                    <a:pt x="726870" y="1169635"/>
                    <a:pt x="723014" y="1190846"/>
                  </a:cubicBezTo>
                  <a:cubicBezTo>
                    <a:pt x="715550" y="1231897"/>
                    <a:pt x="714767" y="1241192"/>
                    <a:pt x="701749" y="1275907"/>
                  </a:cubicBezTo>
                  <a:cubicBezTo>
                    <a:pt x="695048" y="1293778"/>
                    <a:pt x="685968" y="1310789"/>
                    <a:pt x="680484" y="1329070"/>
                  </a:cubicBezTo>
                  <a:cubicBezTo>
                    <a:pt x="675291" y="1346379"/>
                    <a:pt x="672992" y="1364435"/>
                    <a:pt x="669851" y="1382232"/>
                  </a:cubicBezTo>
                  <a:cubicBezTo>
                    <a:pt x="641449" y="1543176"/>
                    <a:pt x="660649" y="1461575"/>
                    <a:pt x="637953" y="1552353"/>
                  </a:cubicBezTo>
                  <a:cubicBezTo>
                    <a:pt x="630462" y="1619776"/>
                    <a:pt x="621981" y="1711941"/>
                    <a:pt x="606056" y="1775637"/>
                  </a:cubicBezTo>
                  <a:lnTo>
                    <a:pt x="595423" y="1818167"/>
                  </a:lnTo>
                  <a:lnTo>
                    <a:pt x="616688" y="1605516"/>
                  </a:lnTo>
                  <a:cubicBezTo>
                    <a:pt x="620232" y="1570074"/>
                    <a:pt x="625099" y="1534740"/>
                    <a:pt x="627321" y="1499191"/>
                  </a:cubicBezTo>
                  <a:cubicBezTo>
                    <a:pt x="630865" y="1442484"/>
                    <a:pt x="632005" y="1385575"/>
                    <a:pt x="637953" y="1329070"/>
                  </a:cubicBezTo>
                  <a:cubicBezTo>
                    <a:pt x="639126" y="1317924"/>
                    <a:pt x="645507" y="1307949"/>
                    <a:pt x="648586" y="1297172"/>
                  </a:cubicBezTo>
                  <a:cubicBezTo>
                    <a:pt x="652600" y="1283121"/>
                    <a:pt x="655674" y="1268819"/>
                    <a:pt x="659218" y="1254642"/>
                  </a:cubicBezTo>
                  <a:cubicBezTo>
                    <a:pt x="681052" y="1058145"/>
                    <a:pt x="654806" y="1255430"/>
                    <a:pt x="691116" y="1073888"/>
                  </a:cubicBezTo>
                  <a:cubicBezTo>
                    <a:pt x="698894" y="1034999"/>
                    <a:pt x="705028" y="992902"/>
                    <a:pt x="723014" y="956930"/>
                  </a:cubicBezTo>
                  <a:lnTo>
                    <a:pt x="744279" y="914400"/>
                  </a:lnTo>
                  <a:cubicBezTo>
                    <a:pt x="745399" y="908802"/>
                    <a:pt x="760537" y="828721"/>
                    <a:pt x="765544" y="818707"/>
                  </a:cubicBezTo>
                  <a:cubicBezTo>
                    <a:pt x="773469" y="802857"/>
                    <a:pt x="786809" y="790354"/>
                    <a:pt x="797442" y="776177"/>
                  </a:cubicBezTo>
                  <a:cubicBezTo>
                    <a:pt x="799946" y="766160"/>
                    <a:pt x="811771" y="714234"/>
                    <a:pt x="818707" y="701749"/>
                  </a:cubicBezTo>
                  <a:cubicBezTo>
                    <a:pt x="831119" y="679408"/>
                    <a:pt x="847060" y="659218"/>
                    <a:pt x="861237" y="637953"/>
                  </a:cubicBezTo>
                  <a:lnTo>
                    <a:pt x="882502" y="606056"/>
                  </a:lnTo>
                  <a:cubicBezTo>
                    <a:pt x="889590" y="595423"/>
                    <a:pt x="893544" y="581825"/>
                    <a:pt x="903767" y="574158"/>
                  </a:cubicBezTo>
                  <a:cubicBezTo>
                    <a:pt x="917944" y="563525"/>
                    <a:pt x="932683" y="553605"/>
                    <a:pt x="946297" y="542260"/>
                  </a:cubicBezTo>
                  <a:cubicBezTo>
                    <a:pt x="953998" y="535842"/>
                    <a:pt x="958967" y="526153"/>
                    <a:pt x="967563" y="520995"/>
                  </a:cubicBezTo>
                  <a:cubicBezTo>
                    <a:pt x="977173" y="515229"/>
                    <a:pt x="989257" y="515001"/>
                    <a:pt x="999460" y="510363"/>
                  </a:cubicBezTo>
                  <a:cubicBezTo>
                    <a:pt x="1028319" y="497245"/>
                    <a:pt x="1053767" y="475520"/>
                    <a:pt x="1084521" y="467832"/>
                  </a:cubicBezTo>
                  <a:cubicBezTo>
                    <a:pt x="1098698" y="464288"/>
                    <a:pt x="1113054" y="461399"/>
                    <a:pt x="1127051" y="457200"/>
                  </a:cubicBezTo>
                  <a:cubicBezTo>
                    <a:pt x="1148521" y="450759"/>
                    <a:pt x="1168656" y="439105"/>
                    <a:pt x="1190846" y="435935"/>
                  </a:cubicBezTo>
                  <a:lnTo>
                    <a:pt x="1265274" y="425302"/>
                  </a:lnTo>
                  <a:cubicBezTo>
                    <a:pt x="1275907" y="421758"/>
                    <a:pt x="1286395" y="417749"/>
                    <a:pt x="1297172" y="414670"/>
                  </a:cubicBezTo>
                  <a:cubicBezTo>
                    <a:pt x="1321869" y="407614"/>
                    <a:pt x="1369109" y="397059"/>
                    <a:pt x="1392865" y="393404"/>
                  </a:cubicBezTo>
                  <a:cubicBezTo>
                    <a:pt x="1421107" y="389059"/>
                    <a:pt x="1449572" y="386316"/>
                    <a:pt x="1477925" y="382772"/>
                  </a:cubicBezTo>
                  <a:cubicBezTo>
                    <a:pt x="1549732" y="358836"/>
                    <a:pt x="1461342" y="386457"/>
                    <a:pt x="1573618" y="361507"/>
                  </a:cubicBezTo>
                  <a:cubicBezTo>
                    <a:pt x="1584559" y="359076"/>
                    <a:pt x="1594739" y="353953"/>
                    <a:pt x="1605516" y="350874"/>
                  </a:cubicBezTo>
                  <a:cubicBezTo>
                    <a:pt x="1619567" y="346860"/>
                    <a:pt x="1633995" y="344256"/>
                    <a:pt x="1648046" y="340242"/>
                  </a:cubicBezTo>
                  <a:cubicBezTo>
                    <a:pt x="1658823" y="337163"/>
                    <a:pt x="1669167" y="332688"/>
                    <a:pt x="1679944" y="329609"/>
                  </a:cubicBezTo>
                  <a:cubicBezTo>
                    <a:pt x="1693995" y="325595"/>
                    <a:pt x="1708423" y="322991"/>
                    <a:pt x="1722474" y="318977"/>
                  </a:cubicBezTo>
                  <a:cubicBezTo>
                    <a:pt x="1733251" y="315898"/>
                    <a:pt x="1743499" y="311062"/>
                    <a:pt x="1754372" y="308344"/>
                  </a:cubicBezTo>
                  <a:cubicBezTo>
                    <a:pt x="1771904" y="303961"/>
                    <a:pt x="1789814" y="301255"/>
                    <a:pt x="1807535" y="297711"/>
                  </a:cubicBezTo>
                  <a:cubicBezTo>
                    <a:pt x="1821712" y="290623"/>
                    <a:pt x="1835224" y="282011"/>
                    <a:pt x="1850065" y="276446"/>
                  </a:cubicBezTo>
                  <a:cubicBezTo>
                    <a:pt x="1911117" y="253552"/>
                    <a:pt x="1883679" y="280905"/>
                    <a:pt x="1956391" y="244549"/>
                  </a:cubicBezTo>
                  <a:cubicBezTo>
                    <a:pt x="1970568" y="237461"/>
                    <a:pt x="1984080" y="228849"/>
                    <a:pt x="1998921" y="223284"/>
                  </a:cubicBezTo>
                  <a:cubicBezTo>
                    <a:pt x="2012604" y="218153"/>
                    <a:pt x="2027454" y="216850"/>
                    <a:pt x="2041451" y="212651"/>
                  </a:cubicBezTo>
                  <a:cubicBezTo>
                    <a:pt x="2062921" y="206210"/>
                    <a:pt x="2083981" y="198474"/>
                    <a:pt x="2105246" y="191386"/>
                  </a:cubicBezTo>
                  <a:cubicBezTo>
                    <a:pt x="2115879" y="187842"/>
                    <a:pt x="2127818" y="186970"/>
                    <a:pt x="2137144" y="180753"/>
                  </a:cubicBezTo>
                  <a:cubicBezTo>
                    <a:pt x="2168330" y="159963"/>
                    <a:pt x="2165722" y="157660"/>
                    <a:pt x="2200939" y="148856"/>
                  </a:cubicBezTo>
                  <a:cubicBezTo>
                    <a:pt x="2218471" y="144473"/>
                    <a:pt x="2236570" y="142606"/>
                    <a:pt x="2254102" y="138223"/>
                  </a:cubicBezTo>
                  <a:cubicBezTo>
                    <a:pt x="2335164" y="117958"/>
                    <a:pt x="2229101" y="136845"/>
                    <a:pt x="2328530" y="116958"/>
                  </a:cubicBezTo>
                  <a:cubicBezTo>
                    <a:pt x="2349670" y="112730"/>
                    <a:pt x="2371280" y="111002"/>
                    <a:pt x="2392325" y="106325"/>
                  </a:cubicBezTo>
                  <a:cubicBezTo>
                    <a:pt x="2403266" y="103894"/>
                    <a:pt x="2413233" y="97891"/>
                    <a:pt x="2424223" y="95693"/>
                  </a:cubicBezTo>
                  <a:cubicBezTo>
                    <a:pt x="2448694" y="90799"/>
                    <a:pt x="2562995" y="77017"/>
                    <a:pt x="2583711" y="74428"/>
                  </a:cubicBezTo>
                  <a:cubicBezTo>
                    <a:pt x="2666692" y="53682"/>
                    <a:pt x="2586851" y="71830"/>
                    <a:pt x="2711302" y="53163"/>
                  </a:cubicBezTo>
                  <a:cubicBezTo>
                    <a:pt x="2910641" y="23263"/>
                    <a:pt x="2774013" y="42728"/>
                    <a:pt x="2892056" y="21265"/>
                  </a:cubicBezTo>
                  <a:cubicBezTo>
                    <a:pt x="2959347" y="9030"/>
                    <a:pt x="2955851" y="32358"/>
                    <a:pt x="2955851" y="0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4523984-71B4-42FB-87EE-B0EC85AE5276}"/>
                </a:ext>
              </a:extLst>
            </p:cNvPr>
            <p:cNvSpPr/>
            <p:nvPr/>
          </p:nvSpPr>
          <p:spPr>
            <a:xfrm>
              <a:off x="7219507" y="1052623"/>
              <a:ext cx="1201479" cy="3147237"/>
            </a:xfrm>
            <a:custGeom>
              <a:avLst/>
              <a:gdLst>
                <a:gd name="connsiteX0" fmla="*/ 170121 w 1201479"/>
                <a:gd name="connsiteY0" fmla="*/ 3147237 h 3147237"/>
                <a:gd name="connsiteX1" fmla="*/ 457200 w 1201479"/>
                <a:gd name="connsiteY1" fmla="*/ 3136605 h 3147237"/>
                <a:gd name="connsiteX2" fmla="*/ 499730 w 1201479"/>
                <a:gd name="connsiteY2" fmla="*/ 3125972 h 3147237"/>
                <a:gd name="connsiteX3" fmla="*/ 531628 w 1201479"/>
                <a:gd name="connsiteY3" fmla="*/ 3062177 h 3147237"/>
                <a:gd name="connsiteX4" fmla="*/ 531628 w 1201479"/>
                <a:gd name="connsiteY4" fmla="*/ 2562447 h 3147237"/>
                <a:gd name="connsiteX5" fmla="*/ 520995 w 1201479"/>
                <a:gd name="connsiteY5" fmla="*/ 2488019 h 3147237"/>
                <a:gd name="connsiteX6" fmla="*/ 510363 w 1201479"/>
                <a:gd name="connsiteY6" fmla="*/ 2402958 h 3147237"/>
                <a:gd name="connsiteX7" fmla="*/ 489098 w 1201479"/>
                <a:gd name="connsiteY7" fmla="*/ 2211572 h 3147237"/>
                <a:gd name="connsiteX8" fmla="*/ 478465 w 1201479"/>
                <a:gd name="connsiteY8" fmla="*/ 2179675 h 3147237"/>
                <a:gd name="connsiteX9" fmla="*/ 446567 w 1201479"/>
                <a:gd name="connsiteY9" fmla="*/ 2020186 h 3147237"/>
                <a:gd name="connsiteX10" fmla="*/ 435935 w 1201479"/>
                <a:gd name="connsiteY10" fmla="*/ 1956391 h 3147237"/>
                <a:gd name="connsiteX11" fmla="*/ 414670 w 1201479"/>
                <a:gd name="connsiteY11" fmla="*/ 1892596 h 3147237"/>
                <a:gd name="connsiteX12" fmla="*/ 382772 w 1201479"/>
                <a:gd name="connsiteY12" fmla="*/ 1807535 h 3147237"/>
                <a:gd name="connsiteX13" fmla="*/ 372140 w 1201479"/>
                <a:gd name="connsiteY13" fmla="*/ 1775637 h 3147237"/>
                <a:gd name="connsiteX14" fmla="*/ 350874 w 1201479"/>
                <a:gd name="connsiteY14" fmla="*/ 1690577 h 3147237"/>
                <a:gd name="connsiteX15" fmla="*/ 329609 w 1201479"/>
                <a:gd name="connsiteY15" fmla="*/ 1648047 h 3147237"/>
                <a:gd name="connsiteX16" fmla="*/ 308344 w 1201479"/>
                <a:gd name="connsiteY16" fmla="*/ 1594884 h 3147237"/>
                <a:gd name="connsiteX17" fmla="*/ 287079 w 1201479"/>
                <a:gd name="connsiteY17" fmla="*/ 1562986 h 3147237"/>
                <a:gd name="connsiteX18" fmla="*/ 276446 w 1201479"/>
                <a:gd name="connsiteY18" fmla="*/ 1531089 h 3147237"/>
                <a:gd name="connsiteX19" fmla="*/ 180753 w 1201479"/>
                <a:gd name="connsiteY19" fmla="*/ 1382233 h 3147237"/>
                <a:gd name="connsiteX20" fmla="*/ 148856 w 1201479"/>
                <a:gd name="connsiteY20" fmla="*/ 1275907 h 3147237"/>
                <a:gd name="connsiteX21" fmla="*/ 127591 w 1201479"/>
                <a:gd name="connsiteY21" fmla="*/ 1222744 h 3147237"/>
                <a:gd name="connsiteX22" fmla="*/ 95693 w 1201479"/>
                <a:gd name="connsiteY22" fmla="*/ 1158949 h 3147237"/>
                <a:gd name="connsiteX23" fmla="*/ 85060 w 1201479"/>
                <a:gd name="connsiteY23" fmla="*/ 1084521 h 3147237"/>
                <a:gd name="connsiteX24" fmla="*/ 63795 w 1201479"/>
                <a:gd name="connsiteY24" fmla="*/ 1020726 h 3147237"/>
                <a:gd name="connsiteX25" fmla="*/ 42530 w 1201479"/>
                <a:gd name="connsiteY25" fmla="*/ 956930 h 3147237"/>
                <a:gd name="connsiteX26" fmla="*/ 31898 w 1201479"/>
                <a:gd name="connsiteY26" fmla="*/ 925033 h 3147237"/>
                <a:gd name="connsiteX27" fmla="*/ 0 w 1201479"/>
                <a:gd name="connsiteY27" fmla="*/ 744279 h 3147237"/>
                <a:gd name="connsiteX28" fmla="*/ 10633 w 1201479"/>
                <a:gd name="connsiteY28" fmla="*/ 372140 h 3147237"/>
                <a:gd name="connsiteX29" fmla="*/ 31898 w 1201479"/>
                <a:gd name="connsiteY29" fmla="*/ 287079 h 3147237"/>
                <a:gd name="connsiteX30" fmla="*/ 53163 w 1201479"/>
                <a:gd name="connsiteY30" fmla="*/ 223284 h 3147237"/>
                <a:gd name="connsiteX31" fmla="*/ 170121 w 1201479"/>
                <a:gd name="connsiteY31" fmla="*/ 85061 h 3147237"/>
                <a:gd name="connsiteX32" fmla="*/ 233916 w 1201479"/>
                <a:gd name="connsiteY32" fmla="*/ 42530 h 3147237"/>
                <a:gd name="connsiteX33" fmla="*/ 318977 w 1201479"/>
                <a:gd name="connsiteY33" fmla="*/ 21265 h 3147237"/>
                <a:gd name="connsiteX34" fmla="*/ 457200 w 1201479"/>
                <a:gd name="connsiteY34" fmla="*/ 0 h 3147237"/>
                <a:gd name="connsiteX35" fmla="*/ 733646 w 1201479"/>
                <a:gd name="connsiteY35" fmla="*/ 10633 h 3147237"/>
                <a:gd name="connsiteX36" fmla="*/ 765544 w 1201479"/>
                <a:gd name="connsiteY36" fmla="*/ 31898 h 3147237"/>
                <a:gd name="connsiteX37" fmla="*/ 818707 w 1201479"/>
                <a:gd name="connsiteY37" fmla="*/ 95693 h 3147237"/>
                <a:gd name="connsiteX38" fmla="*/ 829340 w 1201479"/>
                <a:gd name="connsiteY38" fmla="*/ 127591 h 3147237"/>
                <a:gd name="connsiteX39" fmla="*/ 882502 w 1201479"/>
                <a:gd name="connsiteY39" fmla="*/ 191386 h 3147237"/>
                <a:gd name="connsiteX40" fmla="*/ 893135 w 1201479"/>
                <a:gd name="connsiteY40" fmla="*/ 223284 h 3147237"/>
                <a:gd name="connsiteX41" fmla="*/ 935665 w 1201479"/>
                <a:gd name="connsiteY41" fmla="*/ 287079 h 3147237"/>
                <a:gd name="connsiteX42" fmla="*/ 956930 w 1201479"/>
                <a:gd name="connsiteY42" fmla="*/ 318977 h 3147237"/>
                <a:gd name="connsiteX43" fmla="*/ 1010093 w 1201479"/>
                <a:gd name="connsiteY43" fmla="*/ 404037 h 3147237"/>
                <a:gd name="connsiteX44" fmla="*/ 1031358 w 1201479"/>
                <a:gd name="connsiteY44" fmla="*/ 435935 h 3147237"/>
                <a:gd name="connsiteX45" fmla="*/ 1095153 w 1201479"/>
                <a:gd name="connsiteY45" fmla="*/ 499730 h 3147237"/>
                <a:gd name="connsiteX46" fmla="*/ 1116419 w 1201479"/>
                <a:gd name="connsiteY46" fmla="*/ 520996 h 3147237"/>
                <a:gd name="connsiteX47" fmla="*/ 1137684 w 1201479"/>
                <a:gd name="connsiteY47" fmla="*/ 552893 h 3147237"/>
                <a:gd name="connsiteX48" fmla="*/ 1169581 w 1201479"/>
                <a:gd name="connsiteY48" fmla="*/ 563526 h 3147237"/>
                <a:gd name="connsiteX49" fmla="*/ 1201479 w 1201479"/>
                <a:gd name="connsiteY49" fmla="*/ 616689 h 314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201479" h="3147237">
                  <a:moveTo>
                    <a:pt x="170121" y="3147237"/>
                  </a:moveTo>
                  <a:cubicBezTo>
                    <a:pt x="265814" y="3143693"/>
                    <a:pt x="361640" y="3142770"/>
                    <a:pt x="457200" y="3136605"/>
                  </a:cubicBezTo>
                  <a:cubicBezTo>
                    <a:pt x="471783" y="3135664"/>
                    <a:pt x="487571" y="3134078"/>
                    <a:pt x="499730" y="3125972"/>
                  </a:cubicBezTo>
                  <a:cubicBezTo>
                    <a:pt x="517397" y="3114194"/>
                    <a:pt x="525563" y="3080372"/>
                    <a:pt x="531628" y="3062177"/>
                  </a:cubicBezTo>
                  <a:cubicBezTo>
                    <a:pt x="555792" y="2844691"/>
                    <a:pt x="548752" y="2947736"/>
                    <a:pt x="531628" y="2562447"/>
                  </a:cubicBezTo>
                  <a:cubicBezTo>
                    <a:pt x="530515" y="2537410"/>
                    <a:pt x="524307" y="2512860"/>
                    <a:pt x="520995" y="2488019"/>
                  </a:cubicBezTo>
                  <a:cubicBezTo>
                    <a:pt x="517219" y="2459695"/>
                    <a:pt x="513354" y="2431375"/>
                    <a:pt x="510363" y="2402958"/>
                  </a:cubicBezTo>
                  <a:cubicBezTo>
                    <a:pt x="504388" y="2346198"/>
                    <a:pt x="500831" y="2270238"/>
                    <a:pt x="489098" y="2211572"/>
                  </a:cubicBezTo>
                  <a:cubicBezTo>
                    <a:pt x="486900" y="2200582"/>
                    <a:pt x="482009" y="2190307"/>
                    <a:pt x="478465" y="2179675"/>
                  </a:cubicBezTo>
                  <a:cubicBezTo>
                    <a:pt x="455357" y="2041029"/>
                    <a:pt x="470835" y="2092988"/>
                    <a:pt x="446567" y="2020186"/>
                  </a:cubicBezTo>
                  <a:cubicBezTo>
                    <a:pt x="443023" y="1998921"/>
                    <a:pt x="441164" y="1977306"/>
                    <a:pt x="435935" y="1956391"/>
                  </a:cubicBezTo>
                  <a:cubicBezTo>
                    <a:pt x="430499" y="1934645"/>
                    <a:pt x="419066" y="1914576"/>
                    <a:pt x="414670" y="1892596"/>
                  </a:cubicBezTo>
                  <a:cubicBezTo>
                    <a:pt x="401531" y="1826902"/>
                    <a:pt x="414061" y="1854470"/>
                    <a:pt x="382772" y="1807535"/>
                  </a:cubicBezTo>
                  <a:cubicBezTo>
                    <a:pt x="379228" y="1796902"/>
                    <a:pt x="375089" y="1786450"/>
                    <a:pt x="372140" y="1775637"/>
                  </a:cubicBezTo>
                  <a:cubicBezTo>
                    <a:pt x="364450" y="1747441"/>
                    <a:pt x="363944" y="1716718"/>
                    <a:pt x="350874" y="1690577"/>
                  </a:cubicBezTo>
                  <a:cubicBezTo>
                    <a:pt x="343786" y="1676400"/>
                    <a:pt x="336046" y="1662531"/>
                    <a:pt x="329609" y="1648047"/>
                  </a:cubicBezTo>
                  <a:cubicBezTo>
                    <a:pt x="321857" y="1630606"/>
                    <a:pt x="316879" y="1611955"/>
                    <a:pt x="308344" y="1594884"/>
                  </a:cubicBezTo>
                  <a:cubicBezTo>
                    <a:pt x="302629" y="1583454"/>
                    <a:pt x="292794" y="1574416"/>
                    <a:pt x="287079" y="1562986"/>
                  </a:cubicBezTo>
                  <a:cubicBezTo>
                    <a:pt x="282067" y="1552962"/>
                    <a:pt x="281760" y="1540957"/>
                    <a:pt x="276446" y="1531089"/>
                  </a:cubicBezTo>
                  <a:cubicBezTo>
                    <a:pt x="230044" y="1444913"/>
                    <a:pt x="226084" y="1442674"/>
                    <a:pt x="180753" y="1382233"/>
                  </a:cubicBezTo>
                  <a:cubicBezTo>
                    <a:pt x="173720" y="1357617"/>
                    <a:pt x="160127" y="1305965"/>
                    <a:pt x="148856" y="1275907"/>
                  </a:cubicBezTo>
                  <a:cubicBezTo>
                    <a:pt x="142155" y="1258036"/>
                    <a:pt x="136127" y="1239815"/>
                    <a:pt x="127591" y="1222744"/>
                  </a:cubicBezTo>
                  <a:cubicBezTo>
                    <a:pt x="86366" y="1140294"/>
                    <a:pt x="122421" y="1239130"/>
                    <a:pt x="95693" y="1158949"/>
                  </a:cubicBezTo>
                  <a:cubicBezTo>
                    <a:pt x="92149" y="1134140"/>
                    <a:pt x="90695" y="1108940"/>
                    <a:pt x="85060" y="1084521"/>
                  </a:cubicBezTo>
                  <a:cubicBezTo>
                    <a:pt x="80020" y="1062680"/>
                    <a:pt x="70883" y="1041991"/>
                    <a:pt x="63795" y="1020726"/>
                  </a:cubicBezTo>
                  <a:lnTo>
                    <a:pt x="42530" y="956930"/>
                  </a:lnTo>
                  <a:cubicBezTo>
                    <a:pt x="38986" y="946298"/>
                    <a:pt x="34096" y="936023"/>
                    <a:pt x="31898" y="925033"/>
                  </a:cubicBezTo>
                  <a:cubicBezTo>
                    <a:pt x="5718" y="794132"/>
                    <a:pt x="15745" y="854488"/>
                    <a:pt x="0" y="744279"/>
                  </a:cubicBezTo>
                  <a:cubicBezTo>
                    <a:pt x="3544" y="620233"/>
                    <a:pt x="1996" y="495936"/>
                    <a:pt x="10633" y="372140"/>
                  </a:cubicBezTo>
                  <a:cubicBezTo>
                    <a:pt x="12667" y="342985"/>
                    <a:pt x="22656" y="314805"/>
                    <a:pt x="31898" y="287079"/>
                  </a:cubicBezTo>
                  <a:cubicBezTo>
                    <a:pt x="38986" y="265814"/>
                    <a:pt x="40729" y="241935"/>
                    <a:pt x="53163" y="223284"/>
                  </a:cubicBezTo>
                  <a:cubicBezTo>
                    <a:pt x="88204" y="170722"/>
                    <a:pt x="114620" y="122062"/>
                    <a:pt x="170121" y="85061"/>
                  </a:cubicBezTo>
                  <a:cubicBezTo>
                    <a:pt x="191386" y="70884"/>
                    <a:pt x="209122" y="48729"/>
                    <a:pt x="233916" y="42530"/>
                  </a:cubicBezTo>
                  <a:cubicBezTo>
                    <a:pt x="262270" y="35442"/>
                    <a:pt x="290148" y="26070"/>
                    <a:pt x="318977" y="21265"/>
                  </a:cubicBezTo>
                  <a:cubicBezTo>
                    <a:pt x="407492" y="6513"/>
                    <a:pt x="361430" y="13682"/>
                    <a:pt x="457200" y="0"/>
                  </a:cubicBezTo>
                  <a:cubicBezTo>
                    <a:pt x="549349" y="3544"/>
                    <a:pt x="641919" y="1144"/>
                    <a:pt x="733646" y="10633"/>
                  </a:cubicBezTo>
                  <a:cubicBezTo>
                    <a:pt x="746357" y="11948"/>
                    <a:pt x="755727" y="23717"/>
                    <a:pt x="765544" y="31898"/>
                  </a:cubicBezTo>
                  <a:cubicBezTo>
                    <a:pt x="785699" y="48694"/>
                    <a:pt x="806759" y="71797"/>
                    <a:pt x="818707" y="95693"/>
                  </a:cubicBezTo>
                  <a:cubicBezTo>
                    <a:pt x="823719" y="105718"/>
                    <a:pt x="823123" y="118265"/>
                    <a:pt x="829340" y="127591"/>
                  </a:cubicBezTo>
                  <a:cubicBezTo>
                    <a:pt x="876368" y="198135"/>
                    <a:pt x="847716" y="121815"/>
                    <a:pt x="882502" y="191386"/>
                  </a:cubicBezTo>
                  <a:cubicBezTo>
                    <a:pt x="887514" y="201411"/>
                    <a:pt x="887692" y="213487"/>
                    <a:pt x="893135" y="223284"/>
                  </a:cubicBezTo>
                  <a:cubicBezTo>
                    <a:pt x="905547" y="245625"/>
                    <a:pt x="921488" y="265814"/>
                    <a:pt x="935665" y="287079"/>
                  </a:cubicBezTo>
                  <a:cubicBezTo>
                    <a:pt x="942753" y="297712"/>
                    <a:pt x="951215" y="307547"/>
                    <a:pt x="956930" y="318977"/>
                  </a:cubicBezTo>
                  <a:cubicBezTo>
                    <a:pt x="990236" y="385589"/>
                    <a:pt x="964083" y="339623"/>
                    <a:pt x="1010093" y="404037"/>
                  </a:cubicBezTo>
                  <a:cubicBezTo>
                    <a:pt x="1017521" y="414436"/>
                    <a:pt x="1022868" y="426384"/>
                    <a:pt x="1031358" y="435935"/>
                  </a:cubicBezTo>
                  <a:cubicBezTo>
                    <a:pt x="1051338" y="458412"/>
                    <a:pt x="1073888" y="478465"/>
                    <a:pt x="1095153" y="499730"/>
                  </a:cubicBezTo>
                  <a:cubicBezTo>
                    <a:pt x="1102242" y="506819"/>
                    <a:pt x="1110858" y="512655"/>
                    <a:pt x="1116419" y="520996"/>
                  </a:cubicBezTo>
                  <a:cubicBezTo>
                    <a:pt x="1123507" y="531628"/>
                    <a:pt x="1127706" y="544910"/>
                    <a:pt x="1137684" y="552893"/>
                  </a:cubicBezTo>
                  <a:cubicBezTo>
                    <a:pt x="1146436" y="559894"/>
                    <a:pt x="1158949" y="559982"/>
                    <a:pt x="1169581" y="563526"/>
                  </a:cubicBezTo>
                  <a:cubicBezTo>
                    <a:pt x="1183384" y="604934"/>
                    <a:pt x="1172289" y="587499"/>
                    <a:pt x="1201479" y="616689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93A1EAA0-7511-477B-9ADB-304B3237A56B}"/>
                </a:ext>
              </a:extLst>
            </p:cNvPr>
            <p:cNvSpPr/>
            <p:nvPr/>
          </p:nvSpPr>
          <p:spPr>
            <a:xfrm>
              <a:off x="2892056" y="4518837"/>
              <a:ext cx="2955851" cy="1541721"/>
            </a:xfrm>
            <a:custGeom>
              <a:avLst/>
              <a:gdLst>
                <a:gd name="connsiteX0" fmla="*/ 0 w 2955851"/>
                <a:gd name="connsiteY0" fmla="*/ 63796 h 1541721"/>
                <a:gd name="connsiteX1" fmla="*/ 829339 w 2955851"/>
                <a:gd name="connsiteY1" fmla="*/ 85061 h 1541721"/>
                <a:gd name="connsiteX2" fmla="*/ 861237 w 2955851"/>
                <a:gd name="connsiteY2" fmla="*/ 95693 h 1541721"/>
                <a:gd name="connsiteX3" fmla="*/ 925032 w 2955851"/>
                <a:gd name="connsiteY3" fmla="*/ 138223 h 1541721"/>
                <a:gd name="connsiteX4" fmla="*/ 978195 w 2955851"/>
                <a:gd name="connsiteY4" fmla="*/ 180754 h 1541721"/>
                <a:gd name="connsiteX5" fmla="*/ 1031358 w 2955851"/>
                <a:gd name="connsiteY5" fmla="*/ 255182 h 1541721"/>
                <a:gd name="connsiteX6" fmla="*/ 1073888 w 2955851"/>
                <a:gd name="connsiteY6" fmla="*/ 318977 h 1541721"/>
                <a:gd name="connsiteX7" fmla="*/ 1095153 w 2955851"/>
                <a:gd name="connsiteY7" fmla="*/ 350875 h 1541721"/>
                <a:gd name="connsiteX8" fmla="*/ 1137684 w 2955851"/>
                <a:gd name="connsiteY8" fmla="*/ 425303 h 1541721"/>
                <a:gd name="connsiteX9" fmla="*/ 1169581 w 2955851"/>
                <a:gd name="connsiteY9" fmla="*/ 489098 h 1541721"/>
                <a:gd name="connsiteX10" fmla="*/ 1180214 w 2955851"/>
                <a:gd name="connsiteY10" fmla="*/ 520996 h 1541721"/>
                <a:gd name="connsiteX11" fmla="*/ 1201479 w 2955851"/>
                <a:gd name="connsiteY11" fmla="*/ 563526 h 1541721"/>
                <a:gd name="connsiteX12" fmla="*/ 1212111 w 2955851"/>
                <a:gd name="connsiteY12" fmla="*/ 606056 h 1541721"/>
                <a:gd name="connsiteX13" fmla="*/ 1233377 w 2955851"/>
                <a:gd name="connsiteY13" fmla="*/ 637954 h 1541721"/>
                <a:gd name="connsiteX14" fmla="*/ 1254642 w 2955851"/>
                <a:gd name="connsiteY14" fmla="*/ 680484 h 1541721"/>
                <a:gd name="connsiteX15" fmla="*/ 1286539 w 2955851"/>
                <a:gd name="connsiteY15" fmla="*/ 765544 h 1541721"/>
                <a:gd name="connsiteX16" fmla="*/ 1307804 w 2955851"/>
                <a:gd name="connsiteY16" fmla="*/ 797442 h 1541721"/>
                <a:gd name="connsiteX17" fmla="*/ 1329070 w 2955851"/>
                <a:gd name="connsiteY17" fmla="*/ 861237 h 1541721"/>
                <a:gd name="connsiteX18" fmla="*/ 1339702 w 2955851"/>
                <a:gd name="connsiteY18" fmla="*/ 893135 h 1541721"/>
                <a:gd name="connsiteX19" fmla="*/ 1350335 w 2955851"/>
                <a:gd name="connsiteY19" fmla="*/ 925033 h 1541721"/>
                <a:gd name="connsiteX20" fmla="*/ 1360967 w 2955851"/>
                <a:gd name="connsiteY20" fmla="*/ 967563 h 1541721"/>
                <a:gd name="connsiteX21" fmla="*/ 1382232 w 2955851"/>
                <a:gd name="connsiteY21" fmla="*/ 1403498 h 1541721"/>
                <a:gd name="connsiteX22" fmla="*/ 1392865 w 2955851"/>
                <a:gd name="connsiteY22" fmla="*/ 1541721 h 1541721"/>
                <a:gd name="connsiteX23" fmla="*/ 1414130 w 2955851"/>
                <a:gd name="connsiteY23" fmla="*/ 1169582 h 1541721"/>
                <a:gd name="connsiteX24" fmla="*/ 1435395 w 2955851"/>
                <a:gd name="connsiteY24" fmla="*/ 1041991 h 1541721"/>
                <a:gd name="connsiteX25" fmla="*/ 1446028 w 2955851"/>
                <a:gd name="connsiteY25" fmla="*/ 978196 h 1541721"/>
                <a:gd name="connsiteX26" fmla="*/ 1467293 w 2955851"/>
                <a:gd name="connsiteY26" fmla="*/ 893135 h 1541721"/>
                <a:gd name="connsiteX27" fmla="*/ 1488558 w 2955851"/>
                <a:gd name="connsiteY27" fmla="*/ 818707 h 1541721"/>
                <a:gd name="connsiteX28" fmla="*/ 1499191 w 2955851"/>
                <a:gd name="connsiteY28" fmla="*/ 765544 h 1541721"/>
                <a:gd name="connsiteX29" fmla="*/ 1562986 w 2955851"/>
                <a:gd name="connsiteY29" fmla="*/ 637954 h 1541721"/>
                <a:gd name="connsiteX30" fmla="*/ 1626781 w 2955851"/>
                <a:gd name="connsiteY30" fmla="*/ 574158 h 1541721"/>
                <a:gd name="connsiteX31" fmla="*/ 1648046 w 2955851"/>
                <a:gd name="connsiteY31" fmla="*/ 542261 h 1541721"/>
                <a:gd name="connsiteX32" fmla="*/ 1679944 w 2955851"/>
                <a:gd name="connsiteY32" fmla="*/ 531628 h 1541721"/>
                <a:gd name="connsiteX33" fmla="*/ 1701209 w 2955851"/>
                <a:gd name="connsiteY33" fmla="*/ 499730 h 1541721"/>
                <a:gd name="connsiteX34" fmla="*/ 1796902 w 2955851"/>
                <a:gd name="connsiteY34" fmla="*/ 446568 h 1541721"/>
                <a:gd name="connsiteX35" fmla="*/ 1828800 w 2955851"/>
                <a:gd name="connsiteY35" fmla="*/ 425303 h 1541721"/>
                <a:gd name="connsiteX36" fmla="*/ 1850065 w 2955851"/>
                <a:gd name="connsiteY36" fmla="*/ 404037 h 1541721"/>
                <a:gd name="connsiteX37" fmla="*/ 1881963 w 2955851"/>
                <a:gd name="connsiteY37" fmla="*/ 393405 h 1541721"/>
                <a:gd name="connsiteX38" fmla="*/ 1913860 w 2955851"/>
                <a:gd name="connsiteY38" fmla="*/ 372140 h 1541721"/>
                <a:gd name="connsiteX39" fmla="*/ 1977656 w 2955851"/>
                <a:gd name="connsiteY39" fmla="*/ 318977 h 1541721"/>
                <a:gd name="connsiteX40" fmla="*/ 2009553 w 2955851"/>
                <a:gd name="connsiteY40" fmla="*/ 308344 h 1541721"/>
                <a:gd name="connsiteX41" fmla="*/ 2041451 w 2955851"/>
                <a:gd name="connsiteY41" fmla="*/ 276447 h 1541721"/>
                <a:gd name="connsiteX42" fmla="*/ 2073349 w 2955851"/>
                <a:gd name="connsiteY42" fmla="*/ 265814 h 1541721"/>
                <a:gd name="connsiteX43" fmla="*/ 2105246 w 2955851"/>
                <a:gd name="connsiteY43" fmla="*/ 244549 h 1541721"/>
                <a:gd name="connsiteX44" fmla="*/ 2169042 w 2955851"/>
                <a:gd name="connsiteY44" fmla="*/ 223284 h 1541721"/>
                <a:gd name="connsiteX45" fmla="*/ 2200939 w 2955851"/>
                <a:gd name="connsiteY45" fmla="*/ 212651 h 1541721"/>
                <a:gd name="connsiteX46" fmla="*/ 2232837 w 2955851"/>
                <a:gd name="connsiteY46" fmla="*/ 202019 h 1541721"/>
                <a:gd name="connsiteX47" fmla="*/ 2264735 w 2955851"/>
                <a:gd name="connsiteY47" fmla="*/ 180754 h 1541721"/>
                <a:gd name="connsiteX48" fmla="*/ 2307265 w 2955851"/>
                <a:gd name="connsiteY48" fmla="*/ 170121 h 1541721"/>
                <a:gd name="connsiteX49" fmla="*/ 2402958 w 2955851"/>
                <a:gd name="connsiteY49" fmla="*/ 148856 h 1541721"/>
                <a:gd name="connsiteX50" fmla="*/ 2477386 w 2955851"/>
                <a:gd name="connsiteY50" fmla="*/ 127591 h 1541721"/>
                <a:gd name="connsiteX51" fmla="*/ 2541181 w 2955851"/>
                <a:gd name="connsiteY51" fmla="*/ 116958 h 1541721"/>
                <a:gd name="connsiteX52" fmla="*/ 2615609 w 2955851"/>
                <a:gd name="connsiteY52" fmla="*/ 95693 h 1541721"/>
                <a:gd name="connsiteX53" fmla="*/ 2711302 w 2955851"/>
                <a:gd name="connsiteY53" fmla="*/ 85061 h 1541721"/>
                <a:gd name="connsiteX54" fmla="*/ 2828260 w 2955851"/>
                <a:gd name="connsiteY54" fmla="*/ 53163 h 1541721"/>
                <a:gd name="connsiteX55" fmla="*/ 2860158 w 2955851"/>
                <a:gd name="connsiteY55" fmla="*/ 42530 h 1541721"/>
                <a:gd name="connsiteX56" fmla="*/ 2923953 w 2955851"/>
                <a:gd name="connsiteY56" fmla="*/ 31898 h 1541721"/>
                <a:gd name="connsiteX57" fmla="*/ 2955851 w 2955851"/>
                <a:gd name="connsiteY57" fmla="*/ 0 h 154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955851" h="1541721">
                  <a:moveTo>
                    <a:pt x="0" y="63796"/>
                  </a:moveTo>
                  <a:cubicBezTo>
                    <a:pt x="102255" y="65178"/>
                    <a:pt x="571300" y="11336"/>
                    <a:pt x="829339" y="85061"/>
                  </a:cubicBezTo>
                  <a:cubicBezTo>
                    <a:pt x="840116" y="88140"/>
                    <a:pt x="850604" y="92149"/>
                    <a:pt x="861237" y="95693"/>
                  </a:cubicBezTo>
                  <a:cubicBezTo>
                    <a:pt x="882502" y="109870"/>
                    <a:pt x="906961" y="120151"/>
                    <a:pt x="925032" y="138223"/>
                  </a:cubicBezTo>
                  <a:cubicBezTo>
                    <a:pt x="955333" y="168525"/>
                    <a:pt x="937956" y="153928"/>
                    <a:pt x="978195" y="180754"/>
                  </a:cubicBezTo>
                  <a:cubicBezTo>
                    <a:pt x="1047342" y="284473"/>
                    <a:pt x="939023" y="123274"/>
                    <a:pt x="1031358" y="255182"/>
                  </a:cubicBezTo>
                  <a:cubicBezTo>
                    <a:pt x="1046014" y="276119"/>
                    <a:pt x="1059711" y="297712"/>
                    <a:pt x="1073888" y="318977"/>
                  </a:cubicBezTo>
                  <a:cubicBezTo>
                    <a:pt x="1080976" y="329610"/>
                    <a:pt x="1089438" y="339445"/>
                    <a:pt x="1095153" y="350875"/>
                  </a:cubicBezTo>
                  <a:cubicBezTo>
                    <a:pt x="1122133" y="404835"/>
                    <a:pt x="1107626" y="380217"/>
                    <a:pt x="1137684" y="425303"/>
                  </a:cubicBezTo>
                  <a:cubicBezTo>
                    <a:pt x="1164406" y="505473"/>
                    <a:pt x="1128360" y="406657"/>
                    <a:pt x="1169581" y="489098"/>
                  </a:cubicBezTo>
                  <a:cubicBezTo>
                    <a:pt x="1174593" y="499123"/>
                    <a:pt x="1175799" y="510694"/>
                    <a:pt x="1180214" y="520996"/>
                  </a:cubicBezTo>
                  <a:cubicBezTo>
                    <a:pt x="1186458" y="535564"/>
                    <a:pt x="1194391" y="549349"/>
                    <a:pt x="1201479" y="563526"/>
                  </a:cubicBezTo>
                  <a:cubicBezTo>
                    <a:pt x="1205023" y="577703"/>
                    <a:pt x="1206355" y="592625"/>
                    <a:pt x="1212111" y="606056"/>
                  </a:cubicBezTo>
                  <a:cubicBezTo>
                    <a:pt x="1217145" y="617802"/>
                    <a:pt x="1227037" y="626859"/>
                    <a:pt x="1233377" y="637954"/>
                  </a:cubicBezTo>
                  <a:cubicBezTo>
                    <a:pt x="1241241" y="651716"/>
                    <a:pt x="1247554" y="666307"/>
                    <a:pt x="1254642" y="680484"/>
                  </a:cubicBezTo>
                  <a:cubicBezTo>
                    <a:pt x="1266271" y="727000"/>
                    <a:pt x="1261827" y="722298"/>
                    <a:pt x="1286539" y="765544"/>
                  </a:cubicBezTo>
                  <a:cubicBezTo>
                    <a:pt x="1292879" y="776639"/>
                    <a:pt x="1302614" y="785765"/>
                    <a:pt x="1307804" y="797442"/>
                  </a:cubicBezTo>
                  <a:cubicBezTo>
                    <a:pt x="1316908" y="817925"/>
                    <a:pt x="1321982" y="839972"/>
                    <a:pt x="1329070" y="861237"/>
                  </a:cubicBezTo>
                  <a:lnTo>
                    <a:pt x="1339702" y="893135"/>
                  </a:lnTo>
                  <a:cubicBezTo>
                    <a:pt x="1343246" y="903768"/>
                    <a:pt x="1347617" y="914160"/>
                    <a:pt x="1350335" y="925033"/>
                  </a:cubicBezTo>
                  <a:lnTo>
                    <a:pt x="1360967" y="967563"/>
                  </a:lnTo>
                  <a:cubicBezTo>
                    <a:pt x="1366131" y="1081159"/>
                    <a:pt x="1374869" y="1285682"/>
                    <a:pt x="1382232" y="1403498"/>
                  </a:cubicBezTo>
                  <a:cubicBezTo>
                    <a:pt x="1385115" y="1449618"/>
                    <a:pt x="1389321" y="1495647"/>
                    <a:pt x="1392865" y="1541721"/>
                  </a:cubicBezTo>
                  <a:cubicBezTo>
                    <a:pt x="1399953" y="1417675"/>
                    <a:pt x="1396558" y="1292582"/>
                    <a:pt x="1414130" y="1169582"/>
                  </a:cubicBezTo>
                  <a:cubicBezTo>
                    <a:pt x="1434503" y="1026976"/>
                    <a:pt x="1414668" y="1155991"/>
                    <a:pt x="1435395" y="1041991"/>
                  </a:cubicBezTo>
                  <a:cubicBezTo>
                    <a:pt x="1439251" y="1020780"/>
                    <a:pt x="1441511" y="999276"/>
                    <a:pt x="1446028" y="978196"/>
                  </a:cubicBezTo>
                  <a:cubicBezTo>
                    <a:pt x="1452152" y="949618"/>
                    <a:pt x="1458051" y="920862"/>
                    <a:pt x="1467293" y="893135"/>
                  </a:cubicBezTo>
                  <a:cubicBezTo>
                    <a:pt x="1479132" y="857617"/>
                    <a:pt x="1479658" y="858754"/>
                    <a:pt x="1488558" y="818707"/>
                  </a:cubicBezTo>
                  <a:cubicBezTo>
                    <a:pt x="1492479" y="801065"/>
                    <a:pt x="1494436" y="782979"/>
                    <a:pt x="1499191" y="765544"/>
                  </a:cubicBezTo>
                  <a:cubicBezTo>
                    <a:pt x="1512163" y="717981"/>
                    <a:pt x="1526693" y="674248"/>
                    <a:pt x="1562986" y="637954"/>
                  </a:cubicBezTo>
                  <a:cubicBezTo>
                    <a:pt x="1584251" y="616689"/>
                    <a:pt x="1610099" y="599181"/>
                    <a:pt x="1626781" y="574158"/>
                  </a:cubicBezTo>
                  <a:cubicBezTo>
                    <a:pt x="1633869" y="563526"/>
                    <a:pt x="1638068" y="550244"/>
                    <a:pt x="1648046" y="542261"/>
                  </a:cubicBezTo>
                  <a:cubicBezTo>
                    <a:pt x="1656798" y="535260"/>
                    <a:pt x="1669311" y="535172"/>
                    <a:pt x="1679944" y="531628"/>
                  </a:cubicBezTo>
                  <a:cubicBezTo>
                    <a:pt x="1687032" y="520995"/>
                    <a:pt x="1691592" y="508145"/>
                    <a:pt x="1701209" y="499730"/>
                  </a:cubicBezTo>
                  <a:cubicBezTo>
                    <a:pt x="1746207" y="460357"/>
                    <a:pt x="1753091" y="461171"/>
                    <a:pt x="1796902" y="446568"/>
                  </a:cubicBezTo>
                  <a:cubicBezTo>
                    <a:pt x="1807535" y="439480"/>
                    <a:pt x="1818821" y="433286"/>
                    <a:pt x="1828800" y="425303"/>
                  </a:cubicBezTo>
                  <a:cubicBezTo>
                    <a:pt x="1836628" y="419041"/>
                    <a:pt x="1841469" y="409195"/>
                    <a:pt x="1850065" y="404037"/>
                  </a:cubicBezTo>
                  <a:cubicBezTo>
                    <a:pt x="1859676" y="398271"/>
                    <a:pt x="1871330" y="396949"/>
                    <a:pt x="1881963" y="393405"/>
                  </a:cubicBezTo>
                  <a:cubicBezTo>
                    <a:pt x="1892595" y="386317"/>
                    <a:pt x="1904043" y="380321"/>
                    <a:pt x="1913860" y="372140"/>
                  </a:cubicBezTo>
                  <a:cubicBezTo>
                    <a:pt x="1949135" y="342744"/>
                    <a:pt x="1938056" y="338777"/>
                    <a:pt x="1977656" y="318977"/>
                  </a:cubicBezTo>
                  <a:cubicBezTo>
                    <a:pt x="1987680" y="313965"/>
                    <a:pt x="1998921" y="311888"/>
                    <a:pt x="2009553" y="308344"/>
                  </a:cubicBezTo>
                  <a:cubicBezTo>
                    <a:pt x="2020186" y="297712"/>
                    <a:pt x="2028940" y="284788"/>
                    <a:pt x="2041451" y="276447"/>
                  </a:cubicBezTo>
                  <a:cubicBezTo>
                    <a:pt x="2050777" y="270230"/>
                    <a:pt x="2063324" y="270826"/>
                    <a:pt x="2073349" y="265814"/>
                  </a:cubicBezTo>
                  <a:cubicBezTo>
                    <a:pt x="2084778" y="260099"/>
                    <a:pt x="2093569" y="249739"/>
                    <a:pt x="2105246" y="244549"/>
                  </a:cubicBezTo>
                  <a:cubicBezTo>
                    <a:pt x="2125730" y="235445"/>
                    <a:pt x="2147777" y="230373"/>
                    <a:pt x="2169042" y="223284"/>
                  </a:cubicBezTo>
                  <a:lnTo>
                    <a:pt x="2200939" y="212651"/>
                  </a:lnTo>
                  <a:lnTo>
                    <a:pt x="2232837" y="202019"/>
                  </a:lnTo>
                  <a:cubicBezTo>
                    <a:pt x="2243470" y="194931"/>
                    <a:pt x="2252989" y="185788"/>
                    <a:pt x="2264735" y="180754"/>
                  </a:cubicBezTo>
                  <a:cubicBezTo>
                    <a:pt x="2278166" y="174998"/>
                    <a:pt x="2293000" y="173291"/>
                    <a:pt x="2307265" y="170121"/>
                  </a:cubicBezTo>
                  <a:cubicBezTo>
                    <a:pt x="2356612" y="159155"/>
                    <a:pt x="2357568" y="161825"/>
                    <a:pt x="2402958" y="148856"/>
                  </a:cubicBezTo>
                  <a:cubicBezTo>
                    <a:pt x="2450254" y="135342"/>
                    <a:pt x="2421982" y="138672"/>
                    <a:pt x="2477386" y="127591"/>
                  </a:cubicBezTo>
                  <a:cubicBezTo>
                    <a:pt x="2498526" y="123363"/>
                    <a:pt x="2520136" y="121635"/>
                    <a:pt x="2541181" y="116958"/>
                  </a:cubicBezTo>
                  <a:cubicBezTo>
                    <a:pt x="2603686" y="103068"/>
                    <a:pt x="2540375" y="107267"/>
                    <a:pt x="2615609" y="95693"/>
                  </a:cubicBezTo>
                  <a:cubicBezTo>
                    <a:pt x="2647330" y="90813"/>
                    <a:pt x="2679404" y="88605"/>
                    <a:pt x="2711302" y="85061"/>
                  </a:cubicBezTo>
                  <a:cubicBezTo>
                    <a:pt x="2848170" y="39438"/>
                    <a:pt x="2708025" y="83223"/>
                    <a:pt x="2828260" y="53163"/>
                  </a:cubicBezTo>
                  <a:cubicBezTo>
                    <a:pt x="2839133" y="50445"/>
                    <a:pt x="2849217" y="44961"/>
                    <a:pt x="2860158" y="42530"/>
                  </a:cubicBezTo>
                  <a:cubicBezTo>
                    <a:pt x="2881203" y="37853"/>
                    <a:pt x="2902688" y="35442"/>
                    <a:pt x="2923953" y="31898"/>
                  </a:cubicBezTo>
                  <a:lnTo>
                    <a:pt x="2955851" y="0"/>
                  </a:lnTo>
                </a:path>
              </a:pathLst>
            </a:cu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224A384-8181-4D3F-B671-08DB9F9F8EEF}"/>
                </a:ext>
              </a:extLst>
            </p:cNvPr>
            <p:cNvSpPr/>
            <p:nvPr/>
          </p:nvSpPr>
          <p:spPr>
            <a:xfrm>
              <a:off x="4284921" y="3051544"/>
              <a:ext cx="744279" cy="2711303"/>
            </a:xfrm>
            <a:custGeom>
              <a:avLst/>
              <a:gdLst>
                <a:gd name="connsiteX0" fmla="*/ 21265 w 744279"/>
                <a:gd name="connsiteY0" fmla="*/ 2711303 h 2711303"/>
                <a:gd name="connsiteX1" fmla="*/ 10632 w 744279"/>
                <a:gd name="connsiteY1" fmla="*/ 2594344 h 2711303"/>
                <a:gd name="connsiteX2" fmla="*/ 0 w 744279"/>
                <a:gd name="connsiteY2" fmla="*/ 2519916 h 2711303"/>
                <a:gd name="connsiteX3" fmla="*/ 10632 w 744279"/>
                <a:gd name="connsiteY3" fmla="*/ 2126512 h 2711303"/>
                <a:gd name="connsiteX4" fmla="*/ 21265 w 744279"/>
                <a:gd name="connsiteY4" fmla="*/ 2062716 h 2711303"/>
                <a:gd name="connsiteX5" fmla="*/ 31898 w 744279"/>
                <a:gd name="connsiteY5" fmla="*/ 1967023 h 2711303"/>
                <a:gd name="connsiteX6" fmla="*/ 42530 w 744279"/>
                <a:gd name="connsiteY6" fmla="*/ 1924493 h 2711303"/>
                <a:gd name="connsiteX7" fmla="*/ 63795 w 744279"/>
                <a:gd name="connsiteY7" fmla="*/ 1818168 h 2711303"/>
                <a:gd name="connsiteX8" fmla="*/ 85060 w 744279"/>
                <a:gd name="connsiteY8" fmla="*/ 1754372 h 2711303"/>
                <a:gd name="connsiteX9" fmla="*/ 95693 w 744279"/>
                <a:gd name="connsiteY9" fmla="*/ 1722475 h 2711303"/>
                <a:gd name="connsiteX10" fmla="*/ 116958 w 744279"/>
                <a:gd name="connsiteY10" fmla="*/ 1690577 h 2711303"/>
                <a:gd name="connsiteX11" fmla="*/ 138223 w 744279"/>
                <a:gd name="connsiteY11" fmla="*/ 1626782 h 2711303"/>
                <a:gd name="connsiteX12" fmla="*/ 159488 w 744279"/>
                <a:gd name="connsiteY12" fmla="*/ 1594884 h 2711303"/>
                <a:gd name="connsiteX13" fmla="*/ 170121 w 744279"/>
                <a:gd name="connsiteY13" fmla="*/ 1562986 h 2711303"/>
                <a:gd name="connsiteX14" fmla="*/ 191386 w 744279"/>
                <a:gd name="connsiteY14" fmla="*/ 1531089 h 2711303"/>
                <a:gd name="connsiteX15" fmla="*/ 244549 w 744279"/>
                <a:gd name="connsiteY15" fmla="*/ 1435396 h 2711303"/>
                <a:gd name="connsiteX16" fmla="*/ 276446 w 744279"/>
                <a:gd name="connsiteY16" fmla="*/ 1414130 h 2711303"/>
                <a:gd name="connsiteX17" fmla="*/ 318977 w 744279"/>
                <a:gd name="connsiteY17" fmla="*/ 1339703 h 2711303"/>
                <a:gd name="connsiteX18" fmla="*/ 340242 w 744279"/>
                <a:gd name="connsiteY18" fmla="*/ 1318437 h 2711303"/>
                <a:gd name="connsiteX19" fmla="*/ 350874 w 744279"/>
                <a:gd name="connsiteY19" fmla="*/ 1286540 h 2711303"/>
                <a:gd name="connsiteX20" fmla="*/ 414670 w 744279"/>
                <a:gd name="connsiteY20" fmla="*/ 1212112 h 2711303"/>
                <a:gd name="connsiteX21" fmla="*/ 457200 w 744279"/>
                <a:gd name="connsiteY21" fmla="*/ 1158949 h 2711303"/>
                <a:gd name="connsiteX22" fmla="*/ 520995 w 744279"/>
                <a:gd name="connsiteY22" fmla="*/ 1073889 h 2711303"/>
                <a:gd name="connsiteX23" fmla="*/ 542260 w 744279"/>
                <a:gd name="connsiteY23" fmla="*/ 1052623 h 2711303"/>
                <a:gd name="connsiteX24" fmla="*/ 563526 w 744279"/>
                <a:gd name="connsiteY24" fmla="*/ 1031358 h 2711303"/>
                <a:gd name="connsiteX25" fmla="*/ 574158 w 744279"/>
                <a:gd name="connsiteY25" fmla="*/ 999461 h 2711303"/>
                <a:gd name="connsiteX26" fmla="*/ 606056 w 744279"/>
                <a:gd name="connsiteY26" fmla="*/ 978196 h 2711303"/>
                <a:gd name="connsiteX27" fmla="*/ 627321 w 744279"/>
                <a:gd name="connsiteY27" fmla="*/ 956930 h 2711303"/>
                <a:gd name="connsiteX28" fmla="*/ 637953 w 744279"/>
                <a:gd name="connsiteY28" fmla="*/ 925033 h 2711303"/>
                <a:gd name="connsiteX29" fmla="*/ 659219 w 744279"/>
                <a:gd name="connsiteY29" fmla="*/ 903768 h 2711303"/>
                <a:gd name="connsiteX30" fmla="*/ 680484 w 744279"/>
                <a:gd name="connsiteY30" fmla="*/ 871870 h 2711303"/>
                <a:gd name="connsiteX31" fmla="*/ 691116 w 744279"/>
                <a:gd name="connsiteY31" fmla="*/ 839972 h 2711303"/>
                <a:gd name="connsiteX32" fmla="*/ 712381 w 744279"/>
                <a:gd name="connsiteY32" fmla="*/ 808075 h 2711303"/>
                <a:gd name="connsiteX33" fmla="*/ 723014 w 744279"/>
                <a:gd name="connsiteY33" fmla="*/ 754912 h 2711303"/>
                <a:gd name="connsiteX34" fmla="*/ 744279 w 744279"/>
                <a:gd name="connsiteY34" fmla="*/ 584791 h 2711303"/>
                <a:gd name="connsiteX35" fmla="*/ 723014 w 744279"/>
                <a:gd name="connsiteY35" fmla="*/ 340242 h 2711303"/>
                <a:gd name="connsiteX36" fmla="*/ 701749 w 744279"/>
                <a:gd name="connsiteY36" fmla="*/ 276447 h 2711303"/>
                <a:gd name="connsiteX37" fmla="*/ 691116 w 744279"/>
                <a:gd name="connsiteY37" fmla="*/ 244549 h 2711303"/>
                <a:gd name="connsiteX38" fmla="*/ 669851 w 744279"/>
                <a:gd name="connsiteY38" fmla="*/ 116958 h 2711303"/>
                <a:gd name="connsiteX39" fmla="*/ 659219 w 744279"/>
                <a:gd name="connsiteY39" fmla="*/ 42530 h 2711303"/>
                <a:gd name="connsiteX40" fmla="*/ 648586 w 744279"/>
                <a:gd name="connsiteY40" fmla="*/ 0 h 2711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44279" h="2711303">
                  <a:moveTo>
                    <a:pt x="21265" y="2711303"/>
                  </a:moveTo>
                  <a:cubicBezTo>
                    <a:pt x="17721" y="2672317"/>
                    <a:pt x="14955" y="2633252"/>
                    <a:pt x="10632" y="2594344"/>
                  </a:cubicBezTo>
                  <a:cubicBezTo>
                    <a:pt x="7864" y="2569436"/>
                    <a:pt x="0" y="2544977"/>
                    <a:pt x="0" y="2519916"/>
                  </a:cubicBezTo>
                  <a:cubicBezTo>
                    <a:pt x="0" y="2388733"/>
                    <a:pt x="4537" y="2257553"/>
                    <a:pt x="10632" y="2126512"/>
                  </a:cubicBezTo>
                  <a:cubicBezTo>
                    <a:pt x="11634" y="2104977"/>
                    <a:pt x="18416" y="2084086"/>
                    <a:pt x="21265" y="2062716"/>
                  </a:cubicBezTo>
                  <a:cubicBezTo>
                    <a:pt x="25507" y="2030904"/>
                    <a:pt x="27018" y="1998744"/>
                    <a:pt x="31898" y="1967023"/>
                  </a:cubicBezTo>
                  <a:cubicBezTo>
                    <a:pt x="34120" y="1952580"/>
                    <a:pt x="39664" y="1938822"/>
                    <a:pt x="42530" y="1924493"/>
                  </a:cubicBezTo>
                  <a:cubicBezTo>
                    <a:pt x="54023" y="1867026"/>
                    <a:pt x="48980" y="1867553"/>
                    <a:pt x="63795" y="1818168"/>
                  </a:cubicBezTo>
                  <a:cubicBezTo>
                    <a:pt x="70236" y="1796698"/>
                    <a:pt x="77971" y="1775637"/>
                    <a:pt x="85060" y="1754372"/>
                  </a:cubicBezTo>
                  <a:cubicBezTo>
                    <a:pt x="88604" y="1743740"/>
                    <a:pt x="89476" y="1731800"/>
                    <a:pt x="95693" y="1722475"/>
                  </a:cubicBezTo>
                  <a:cubicBezTo>
                    <a:pt x="102781" y="1711842"/>
                    <a:pt x="111768" y="1702254"/>
                    <a:pt x="116958" y="1690577"/>
                  </a:cubicBezTo>
                  <a:cubicBezTo>
                    <a:pt x="126062" y="1670094"/>
                    <a:pt x="125789" y="1645433"/>
                    <a:pt x="138223" y="1626782"/>
                  </a:cubicBezTo>
                  <a:cubicBezTo>
                    <a:pt x="145311" y="1616149"/>
                    <a:pt x="153773" y="1606314"/>
                    <a:pt x="159488" y="1594884"/>
                  </a:cubicBezTo>
                  <a:cubicBezTo>
                    <a:pt x="164500" y="1584859"/>
                    <a:pt x="165109" y="1573011"/>
                    <a:pt x="170121" y="1562986"/>
                  </a:cubicBezTo>
                  <a:cubicBezTo>
                    <a:pt x="175836" y="1551557"/>
                    <a:pt x="185671" y="1542518"/>
                    <a:pt x="191386" y="1531089"/>
                  </a:cubicBezTo>
                  <a:cubicBezTo>
                    <a:pt x="210777" y="1492309"/>
                    <a:pt x="194262" y="1468923"/>
                    <a:pt x="244549" y="1435396"/>
                  </a:cubicBezTo>
                  <a:lnTo>
                    <a:pt x="276446" y="1414130"/>
                  </a:lnTo>
                  <a:cubicBezTo>
                    <a:pt x="291000" y="1385024"/>
                    <a:pt x="298939" y="1364751"/>
                    <a:pt x="318977" y="1339703"/>
                  </a:cubicBezTo>
                  <a:cubicBezTo>
                    <a:pt x="325239" y="1331875"/>
                    <a:pt x="333154" y="1325526"/>
                    <a:pt x="340242" y="1318437"/>
                  </a:cubicBezTo>
                  <a:cubicBezTo>
                    <a:pt x="343786" y="1307805"/>
                    <a:pt x="345314" y="1296271"/>
                    <a:pt x="350874" y="1286540"/>
                  </a:cubicBezTo>
                  <a:cubicBezTo>
                    <a:pt x="376034" y="1242509"/>
                    <a:pt x="383613" y="1247605"/>
                    <a:pt x="414670" y="1212112"/>
                  </a:cubicBezTo>
                  <a:cubicBezTo>
                    <a:pt x="429614" y="1195033"/>
                    <a:pt x="443023" y="1176670"/>
                    <a:pt x="457200" y="1158949"/>
                  </a:cubicBezTo>
                  <a:cubicBezTo>
                    <a:pt x="475757" y="1103275"/>
                    <a:pt x="459906" y="1134978"/>
                    <a:pt x="520995" y="1073889"/>
                  </a:cubicBezTo>
                  <a:lnTo>
                    <a:pt x="542260" y="1052623"/>
                  </a:lnTo>
                  <a:lnTo>
                    <a:pt x="563526" y="1031358"/>
                  </a:lnTo>
                  <a:cubicBezTo>
                    <a:pt x="567070" y="1020726"/>
                    <a:pt x="567157" y="1008212"/>
                    <a:pt x="574158" y="999461"/>
                  </a:cubicBezTo>
                  <a:cubicBezTo>
                    <a:pt x="582141" y="989482"/>
                    <a:pt x="596077" y="986179"/>
                    <a:pt x="606056" y="978196"/>
                  </a:cubicBezTo>
                  <a:cubicBezTo>
                    <a:pt x="613884" y="971934"/>
                    <a:pt x="620233" y="964019"/>
                    <a:pt x="627321" y="956930"/>
                  </a:cubicBezTo>
                  <a:cubicBezTo>
                    <a:pt x="630865" y="946298"/>
                    <a:pt x="632187" y="934643"/>
                    <a:pt x="637953" y="925033"/>
                  </a:cubicBezTo>
                  <a:cubicBezTo>
                    <a:pt x="643111" y="916437"/>
                    <a:pt x="652957" y="911596"/>
                    <a:pt x="659219" y="903768"/>
                  </a:cubicBezTo>
                  <a:cubicBezTo>
                    <a:pt x="667202" y="893789"/>
                    <a:pt x="673396" y="882503"/>
                    <a:pt x="680484" y="871870"/>
                  </a:cubicBezTo>
                  <a:cubicBezTo>
                    <a:pt x="684028" y="861237"/>
                    <a:pt x="686104" y="849997"/>
                    <a:pt x="691116" y="839972"/>
                  </a:cubicBezTo>
                  <a:cubicBezTo>
                    <a:pt x="696831" y="828542"/>
                    <a:pt x="707894" y="820040"/>
                    <a:pt x="712381" y="808075"/>
                  </a:cubicBezTo>
                  <a:cubicBezTo>
                    <a:pt x="718727" y="791154"/>
                    <a:pt x="720043" y="772738"/>
                    <a:pt x="723014" y="754912"/>
                  </a:cubicBezTo>
                  <a:cubicBezTo>
                    <a:pt x="733125" y="694244"/>
                    <a:pt x="737357" y="647084"/>
                    <a:pt x="744279" y="584791"/>
                  </a:cubicBezTo>
                  <a:cubicBezTo>
                    <a:pt x="738178" y="468885"/>
                    <a:pt x="748852" y="426368"/>
                    <a:pt x="723014" y="340242"/>
                  </a:cubicBezTo>
                  <a:cubicBezTo>
                    <a:pt x="716573" y="318772"/>
                    <a:pt x="708837" y="297712"/>
                    <a:pt x="701749" y="276447"/>
                  </a:cubicBezTo>
                  <a:lnTo>
                    <a:pt x="691116" y="244549"/>
                  </a:lnTo>
                  <a:cubicBezTo>
                    <a:pt x="684028" y="202019"/>
                    <a:pt x="675948" y="159642"/>
                    <a:pt x="669851" y="116958"/>
                  </a:cubicBezTo>
                  <a:cubicBezTo>
                    <a:pt x="666307" y="92149"/>
                    <a:pt x="664134" y="67105"/>
                    <a:pt x="659219" y="42530"/>
                  </a:cubicBezTo>
                  <a:cubicBezTo>
                    <a:pt x="647465" y="-16239"/>
                    <a:pt x="648586" y="29275"/>
                    <a:pt x="648586" y="0"/>
                  </a:cubicBezTo>
                </a:path>
              </a:pathLst>
            </a:cu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70497FC-2179-407E-82D4-1B81FD242086}"/>
                </a:ext>
              </a:extLst>
            </p:cNvPr>
            <p:cNvSpPr/>
            <p:nvPr/>
          </p:nvSpPr>
          <p:spPr>
            <a:xfrm>
              <a:off x="4295553" y="4997302"/>
              <a:ext cx="1201480" cy="691117"/>
            </a:xfrm>
            <a:custGeom>
              <a:avLst/>
              <a:gdLst>
                <a:gd name="connsiteX0" fmla="*/ 0 w 1201480"/>
                <a:gd name="connsiteY0" fmla="*/ 691117 h 691117"/>
                <a:gd name="connsiteX1" fmla="*/ 63796 w 1201480"/>
                <a:gd name="connsiteY1" fmla="*/ 542261 h 691117"/>
                <a:gd name="connsiteX2" fmla="*/ 85061 w 1201480"/>
                <a:gd name="connsiteY2" fmla="*/ 510363 h 691117"/>
                <a:gd name="connsiteX3" fmla="*/ 95694 w 1201480"/>
                <a:gd name="connsiteY3" fmla="*/ 478465 h 691117"/>
                <a:gd name="connsiteX4" fmla="*/ 127591 w 1201480"/>
                <a:gd name="connsiteY4" fmla="*/ 446568 h 691117"/>
                <a:gd name="connsiteX5" fmla="*/ 159489 w 1201480"/>
                <a:gd name="connsiteY5" fmla="*/ 425303 h 691117"/>
                <a:gd name="connsiteX6" fmla="*/ 265814 w 1201480"/>
                <a:gd name="connsiteY6" fmla="*/ 393405 h 691117"/>
                <a:gd name="connsiteX7" fmla="*/ 297712 w 1201480"/>
                <a:gd name="connsiteY7" fmla="*/ 382772 h 691117"/>
                <a:gd name="connsiteX8" fmla="*/ 361507 w 1201480"/>
                <a:gd name="connsiteY8" fmla="*/ 372140 h 691117"/>
                <a:gd name="connsiteX9" fmla="*/ 627321 w 1201480"/>
                <a:gd name="connsiteY9" fmla="*/ 340242 h 691117"/>
                <a:gd name="connsiteX10" fmla="*/ 659219 w 1201480"/>
                <a:gd name="connsiteY10" fmla="*/ 329610 h 691117"/>
                <a:gd name="connsiteX11" fmla="*/ 776177 w 1201480"/>
                <a:gd name="connsiteY11" fmla="*/ 308345 h 691117"/>
                <a:gd name="connsiteX12" fmla="*/ 818707 w 1201480"/>
                <a:gd name="connsiteY12" fmla="*/ 297712 h 691117"/>
                <a:gd name="connsiteX13" fmla="*/ 882503 w 1201480"/>
                <a:gd name="connsiteY13" fmla="*/ 276447 h 691117"/>
                <a:gd name="connsiteX14" fmla="*/ 946298 w 1201480"/>
                <a:gd name="connsiteY14" fmla="*/ 255182 h 691117"/>
                <a:gd name="connsiteX15" fmla="*/ 978196 w 1201480"/>
                <a:gd name="connsiteY15" fmla="*/ 244549 h 691117"/>
                <a:gd name="connsiteX16" fmla="*/ 1020726 w 1201480"/>
                <a:gd name="connsiteY16" fmla="*/ 233917 h 691117"/>
                <a:gd name="connsiteX17" fmla="*/ 1052624 w 1201480"/>
                <a:gd name="connsiteY17" fmla="*/ 212651 h 691117"/>
                <a:gd name="connsiteX18" fmla="*/ 1084521 w 1201480"/>
                <a:gd name="connsiteY18" fmla="*/ 202019 h 691117"/>
                <a:gd name="connsiteX19" fmla="*/ 1127052 w 1201480"/>
                <a:gd name="connsiteY19" fmla="*/ 148856 h 691117"/>
                <a:gd name="connsiteX20" fmla="*/ 1158949 w 1201480"/>
                <a:gd name="connsiteY20" fmla="*/ 85061 h 691117"/>
                <a:gd name="connsiteX21" fmla="*/ 1169582 w 1201480"/>
                <a:gd name="connsiteY21" fmla="*/ 53163 h 691117"/>
                <a:gd name="connsiteX22" fmla="*/ 1190847 w 1201480"/>
                <a:gd name="connsiteY22" fmla="*/ 21265 h 691117"/>
                <a:gd name="connsiteX23" fmla="*/ 1201480 w 1201480"/>
                <a:gd name="connsiteY23" fmla="*/ 0 h 691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1480" h="691117">
                  <a:moveTo>
                    <a:pt x="0" y="691117"/>
                  </a:moveTo>
                  <a:cubicBezTo>
                    <a:pt x="18903" y="634410"/>
                    <a:pt x="28760" y="594816"/>
                    <a:pt x="63796" y="542261"/>
                  </a:cubicBezTo>
                  <a:cubicBezTo>
                    <a:pt x="70884" y="531628"/>
                    <a:pt x="79346" y="521793"/>
                    <a:pt x="85061" y="510363"/>
                  </a:cubicBezTo>
                  <a:cubicBezTo>
                    <a:pt x="90073" y="500338"/>
                    <a:pt x="89477" y="487790"/>
                    <a:pt x="95694" y="478465"/>
                  </a:cubicBezTo>
                  <a:cubicBezTo>
                    <a:pt x="104035" y="465954"/>
                    <a:pt x="116040" y="456194"/>
                    <a:pt x="127591" y="446568"/>
                  </a:cubicBezTo>
                  <a:cubicBezTo>
                    <a:pt x="137408" y="438387"/>
                    <a:pt x="147812" y="430493"/>
                    <a:pt x="159489" y="425303"/>
                  </a:cubicBezTo>
                  <a:cubicBezTo>
                    <a:pt x="204968" y="405090"/>
                    <a:pt x="222516" y="405776"/>
                    <a:pt x="265814" y="393405"/>
                  </a:cubicBezTo>
                  <a:cubicBezTo>
                    <a:pt x="276591" y="390326"/>
                    <a:pt x="286771" y="385203"/>
                    <a:pt x="297712" y="382772"/>
                  </a:cubicBezTo>
                  <a:cubicBezTo>
                    <a:pt x="318757" y="378095"/>
                    <a:pt x="340187" y="375338"/>
                    <a:pt x="361507" y="372140"/>
                  </a:cubicBezTo>
                  <a:cubicBezTo>
                    <a:pt x="526442" y="347400"/>
                    <a:pt x="478155" y="353803"/>
                    <a:pt x="627321" y="340242"/>
                  </a:cubicBezTo>
                  <a:cubicBezTo>
                    <a:pt x="637954" y="336698"/>
                    <a:pt x="648346" y="332328"/>
                    <a:pt x="659219" y="329610"/>
                  </a:cubicBezTo>
                  <a:cubicBezTo>
                    <a:pt x="704858" y="318200"/>
                    <a:pt x="728749" y="317831"/>
                    <a:pt x="776177" y="308345"/>
                  </a:cubicBezTo>
                  <a:cubicBezTo>
                    <a:pt x="790506" y="305479"/>
                    <a:pt x="804710" y="301911"/>
                    <a:pt x="818707" y="297712"/>
                  </a:cubicBezTo>
                  <a:cubicBezTo>
                    <a:pt x="840177" y="291271"/>
                    <a:pt x="861238" y="283536"/>
                    <a:pt x="882503" y="276447"/>
                  </a:cubicBezTo>
                  <a:lnTo>
                    <a:pt x="946298" y="255182"/>
                  </a:lnTo>
                  <a:cubicBezTo>
                    <a:pt x="956931" y="251638"/>
                    <a:pt x="967323" y="247267"/>
                    <a:pt x="978196" y="244549"/>
                  </a:cubicBezTo>
                  <a:lnTo>
                    <a:pt x="1020726" y="233917"/>
                  </a:lnTo>
                  <a:cubicBezTo>
                    <a:pt x="1031359" y="226828"/>
                    <a:pt x="1041194" y="218366"/>
                    <a:pt x="1052624" y="212651"/>
                  </a:cubicBezTo>
                  <a:cubicBezTo>
                    <a:pt x="1062648" y="207639"/>
                    <a:pt x="1074911" y="207785"/>
                    <a:pt x="1084521" y="202019"/>
                  </a:cubicBezTo>
                  <a:cubicBezTo>
                    <a:pt x="1101357" y="191918"/>
                    <a:pt x="1117392" y="163346"/>
                    <a:pt x="1127052" y="148856"/>
                  </a:cubicBezTo>
                  <a:cubicBezTo>
                    <a:pt x="1153774" y="68686"/>
                    <a:pt x="1117729" y="167499"/>
                    <a:pt x="1158949" y="85061"/>
                  </a:cubicBezTo>
                  <a:cubicBezTo>
                    <a:pt x="1163961" y="75036"/>
                    <a:pt x="1164570" y="63188"/>
                    <a:pt x="1169582" y="53163"/>
                  </a:cubicBezTo>
                  <a:cubicBezTo>
                    <a:pt x="1175297" y="41733"/>
                    <a:pt x="1184272" y="32223"/>
                    <a:pt x="1190847" y="21265"/>
                  </a:cubicBezTo>
                  <a:cubicBezTo>
                    <a:pt x="1194924" y="14469"/>
                    <a:pt x="1197936" y="7088"/>
                    <a:pt x="1201480" y="0"/>
                  </a:cubicBezTo>
                </a:path>
              </a:pathLst>
            </a:cu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A6932C4-B09C-4138-B9BE-E7AE1C7B5B73}"/>
                </a:ext>
              </a:extLst>
            </p:cNvPr>
            <p:cNvSpPr/>
            <p:nvPr/>
          </p:nvSpPr>
          <p:spPr>
            <a:xfrm>
              <a:off x="7400260" y="4550735"/>
              <a:ext cx="2519917" cy="393753"/>
            </a:xfrm>
            <a:custGeom>
              <a:avLst/>
              <a:gdLst>
                <a:gd name="connsiteX0" fmla="*/ 0 w 2519917"/>
                <a:gd name="connsiteY0" fmla="*/ 0 h 393753"/>
                <a:gd name="connsiteX1" fmla="*/ 180754 w 2519917"/>
                <a:gd name="connsiteY1" fmla="*/ 10632 h 393753"/>
                <a:gd name="connsiteX2" fmla="*/ 287080 w 2519917"/>
                <a:gd name="connsiteY2" fmla="*/ 42530 h 393753"/>
                <a:gd name="connsiteX3" fmla="*/ 393405 w 2519917"/>
                <a:gd name="connsiteY3" fmla="*/ 74428 h 393753"/>
                <a:gd name="connsiteX4" fmla="*/ 425303 w 2519917"/>
                <a:gd name="connsiteY4" fmla="*/ 95693 h 393753"/>
                <a:gd name="connsiteX5" fmla="*/ 489098 w 2519917"/>
                <a:gd name="connsiteY5" fmla="*/ 116958 h 393753"/>
                <a:gd name="connsiteX6" fmla="*/ 520996 w 2519917"/>
                <a:gd name="connsiteY6" fmla="*/ 138223 h 393753"/>
                <a:gd name="connsiteX7" fmla="*/ 584791 w 2519917"/>
                <a:gd name="connsiteY7" fmla="*/ 159488 h 393753"/>
                <a:gd name="connsiteX8" fmla="*/ 648587 w 2519917"/>
                <a:gd name="connsiteY8" fmla="*/ 180753 h 393753"/>
                <a:gd name="connsiteX9" fmla="*/ 680484 w 2519917"/>
                <a:gd name="connsiteY9" fmla="*/ 191386 h 393753"/>
                <a:gd name="connsiteX10" fmla="*/ 744280 w 2519917"/>
                <a:gd name="connsiteY10" fmla="*/ 223284 h 393753"/>
                <a:gd name="connsiteX11" fmla="*/ 925033 w 2519917"/>
                <a:gd name="connsiteY11" fmla="*/ 255181 h 393753"/>
                <a:gd name="connsiteX12" fmla="*/ 1031359 w 2519917"/>
                <a:gd name="connsiteY12" fmla="*/ 276446 h 393753"/>
                <a:gd name="connsiteX13" fmla="*/ 1073889 w 2519917"/>
                <a:gd name="connsiteY13" fmla="*/ 287079 h 393753"/>
                <a:gd name="connsiteX14" fmla="*/ 1222745 w 2519917"/>
                <a:gd name="connsiteY14" fmla="*/ 308344 h 393753"/>
                <a:gd name="connsiteX15" fmla="*/ 1339703 w 2519917"/>
                <a:gd name="connsiteY15" fmla="*/ 329609 h 393753"/>
                <a:gd name="connsiteX16" fmla="*/ 1520456 w 2519917"/>
                <a:gd name="connsiteY16" fmla="*/ 350874 h 393753"/>
                <a:gd name="connsiteX17" fmla="*/ 2307266 w 2519917"/>
                <a:gd name="connsiteY17" fmla="*/ 361507 h 393753"/>
                <a:gd name="connsiteX18" fmla="*/ 2371061 w 2519917"/>
                <a:gd name="connsiteY18" fmla="*/ 372139 h 393753"/>
                <a:gd name="connsiteX19" fmla="*/ 2498652 w 2519917"/>
                <a:gd name="connsiteY19" fmla="*/ 393405 h 393753"/>
                <a:gd name="connsiteX20" fmla="*/ 2519917 w 2519917"/>
                <a:gd name="connsiteY20" fmla="*/ 393405 h 393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19917" h="393753">
                  <a:moveTo>
                    <a:pt x="0" y="0"/>
                  </a:moveTo>
                  <a:cubicBezTo>
                    <a:pt x="60251" y="3544"/>
                    <a:pt x="120670" y="4910"/>
                    <a:pt x="180754" y="10632"/>
                  </a:cubicBezTo>
                  <a:cubicBezTo>
                    <a:pt x="208007" y="13228"/>
                    <a:pt x="266213" y="37313"/>
                    <a:pt x="287080" y="42530"/>
                  </a:cubicBezTo>
                  <a:cubicBezTo>
                    <a:pt x="310853" y="48474"/>
                    <a:pt x="377875" y="64075"/>
                    <a:pt x="393405" y="74428"/>
                  </a:cubicBezTo>
                  <a:cubicBezTo>
                    <a:pt x="404038" y="81516"/>
                    <a:pt x="413626" y="90503"/>
                    <a:pt x="425303" y="95693"/>
                  </a:cubicBezTo>
                  <a:cubicBezTo>
                    <a:pt x="445786" y="104797"/>
                    <a:pt x="470447" y="104524"/>
                    <a:pt x="489098" y="116958"/>
                  </a:cubicBezTo>
                  <a:cubicBezTo>
                    <a:pt x="499731" y="124046"/>
                    <a:pt x="509319" y="133033"/>
                    <a:pt x="520996" y="138223"/>
                  </a:cubicBezTo>
                  <a:cubicBezTo>
                    <a:pt x="541479" y="147327"/>
                    <a:pt x="563526" y="152400"/>
                    <a:pt x="584791" y="159488"/>
                  </a:cubicBezTo>
                  <a:lnTo>
                    <a:pt x="648587" y="180753"/>
                  </a:lnTo>
                  <a:cubicBezTo>
                    <a:pt x="659219" y="184297"/>
                    <a:pt x="671159" y="185169"/>
                    <a:pt x="680484" y="191386"/>
                  </a:cubicBezTo>
                  <a:cubicBezTo>
                    <a:pt x="709897" y="210994"/>
                    <a:pt x="710618" y="215516"/>
                    <a:pt x="744280" y="223284"/>
                  </a:cubicBezTo>
                  <a:cubicBezTo>
                    <a:pt x="829366" y="242919"/>
                    <a:pt x="846591" y="243976"/>
                    <a:pt x="925033" y="255181"/>
                  </a:cubicBezTo>
                  <a:cubicBezTo>
                    <a:pt x="990542" y="277018"/>
                    <a:pt x="923842" y="256898"/>
                    <a:pt x="1031359" y="276446"/>
                  </a:cubicBezTo>
                  <a:cubicBezTo>
                    <a:pt x="1045736" y="279060"/>
                    <a:pt x="1059475" y="284677"/>
                    <a:pt x="1073889" y="287079"/>
                  </a:cubicBezTo>
                  <a:cubicBezTo>
                    <a:pt x="1123329" y="295319"/>
                    <a:pt x="1222745" y="308344"/>
                    <a:pt x="1222745" y="308344"/>
                  </a:cubicBezTo>
                  <a:cubicBezTo>
                    <a:pt x="1291181" y="331157"/>
                    <a:pt x="1219475" y="309571"/>
                    <a:pt x="1339703" y="329609"/>
                  </a:cubicBezTo>
                  <a:cubicBezTo>
                    <a:pt x="1459605" y="349592"/>
                    <a:pt x="1264759" y="344996"/>
                    <a:pt x="1520456" y="350874"/>
                  </a:cubicBezTo>
                  <a:lnTo>
                    <a:pt x="2307266" y="361507"/>
                  </a:lnTo>
                  <a:lnTo>
                    <a:pt x="2371061" y="372139"/>
                  </a:lnTo>
                  <a:cubicBezTo>
                    <a:pt x="2438906" y="384474"/>
                    <a:pt x="2420052" y="384671"/>
                    <a:pt x="2498652" y="393405"/>
                  </a:cubicBezTo>
                  <a:cubicBezTo>
                    <a:pt x="2505697" y="394188"/>
                    <a:pt x="2512829" y="393405"/>
                    <a:pt x="2519917" y="393405"/>
                  </a:cubicBezTo>
                </a:path>
              </a:pathLst>
            </a:cu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77F7219-7293-4DCF-8BE2-5B306CF623CB}"/>
                </a:ext>
              </a:extLst>
            </p:cNvPr>
            <p:cNvSpPr/>
            <p:nvPr/>
          </p:nvSpPr>
          <p:spPr>
            <a:xfrm>
              <a:off x="4168811" y="5980161"/>
              <a:ext cx="232219" cy="47976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9FA791E-C157-4E62-9A90-A1160716A374}"/>
                </a:ext>
              </a:extLst>
            </p:cNvPr>
            <p:cNvSpPr/>
            <p:nvPr/>
          </p:nvSpPr>
          <p:spPr>
            <a:xfrm rot="547936">
              <a:off x="3369928" y="6039325"/>
              <a:ext cx="232219" cy="47976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2906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43C8626-3701-4937-9A5C-7B2A117EED03}"/>
              </a:ext>
            </a:extLst>
          </p:cNvPr>
          <p:cNvGrpSpPr/>
          <p:nvPr/>
        </p:nvGrpSpPr>
        <p:grpSpPr>
          <a:xfrm>
            <a:off x="1375135" y="748991"/>
            <a:ext cx="8972182" cy="4453875"/>
            <a:chOff x="1375135" y="748991"/>
            <a:chExt cx="8972182" cy="4453875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0E8596E-A240-4C84-981B-E8545D09552D}"/>
                </a:ext>
              </a:extLst>
            </p:cNvPr>
            <p:cNvGrpSpPr/>
            <p:nvPr/>
          </p:nvGrpSpPr>
          <p:grpSpPr>
            <a:xfrm>
              <a:off x="5860377" y="3618615"/>
              <a:ext cx="4486940" cy="1584251"/>
              <a:chOff x="4901609" y="2636874"/>
              <a:chExt cx="4486940" cy="1584251"/>
            </a:xfrm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4010C302-6A86-40A3-A7AD-8798F98CAB5F}"/>
                  </a:ext>
                </a:extLst>
              </p:cNvPr>
              <p:cNvSpPr/>
              <p:nvPr/>
            </p:nvSpPr>
            <p:spPr>
              <a:xfrm>
                <a:off x="6432698" y="2636874"/>
                <a:ext cx="2955851" cy="158425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0AE7A46E-F8BE-404A-87B7-EAF5E8478024}"/>
                  </a:ext>
                </a:extLst>
              </p:cNvPr>
              <p:cNvCxnSpPr/>
              <p:nvPr/>
            </p:nvCxnSpPr>
            <p:spPr>
              <a:xfrm flipH="1">
                <a:off x="4901609" y="3104707"/>
                <a:ext cx="153108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346437A1-1D82-41E8-A4FF-EE4959303ABB}"/>
                  </a:ext>
                </a:extLst>
              </p:cNvPr>
              <p:cNvCxnSpPr/>
              <p:nvPr/>
            </p:nvCxnSpPr>
            <p:spPr>
              <a:xfrm flipH="1">
                <a:off x="4901609" y="3671783"/>
                <a:ext cx="153108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5D589A2-0DDF-4AD0-A1D5-77D3E66D019B}"/>
                </a:ext>
              </a:extLst>
            </p:cNvPr>
            <p:cNvGrpSpPr/>
            <p:nvPr/>
          </p:nvGrpSpPr>
          <p:grpSpPr>
            <a:xfrm>
              <a:off x="9932456" y="4825949"/>
              <a:ext cx="191384" cy="185528"/>
              <a:chOff x="4237073" y="979207"/>
              <a:chExt cx="558209" cy="541247"/>
            </a:xfrm>
          </p:grpSpPr>
          <p:sp>
            <p:nvSpPr>
              <p:cNvPr id="43" name="Octagon 42">
                <a:extLst>
                  <a:ext uri="{FF2B5EF4-FFF2-40B4-BE49-F238E27FC236}">
                    <a16:creationId xmlns:a16="http://schemas.microsoft.com/office/drawing/2014/main" id="{4677325C-74CC-4EA9-B68B-8866075D044D}"/>
                  </a:ext>
                </a:extLst>
              </p:cNvPr>
              <p:cNvSpPr/>
              <p:nvPr/>
            </p:nvSpPr>
            <p:spPr>
              <a:xfrm>
                <a:off x="4237073" y="979207"/>
                <a:ext cx="558209" cy="541247"/>
              </a:xfrm>
              <a:prstGeom prst="octagon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56F34400-9994-4296-A462-91ABA980E9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7573" y="1084521"/>
                <a:ext cx="0" cy="34024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D36521A-8936-47C9-984E-6BFE4E213AF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38082" y="1247554"/>
                <a:ext cx="32776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C70321A-5067-4680-A9A6-340221C39D3B}"/>
                </a:ext>
              </a:extLst>
            </p:cNvPr>
            <p:cNvGrpSpPr/>
            <p:nvPr/>
          </p:nvGrpSpPr>
          <p:grpSpPr>
            <a:xfrm>
              <a:off x="1375135" y="3618615"/>
              <a:ext cx="4486940" cy="1584251"/>
              <a:chOff x="4901609" y="2636874"/>
              <a:chExt cx="4486940" cy="1584251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DAD6EBBC-38C0-4801-8DA7-ED0553D6951A}"/>
                  </a:ext>
                </a:extLst>
              </p:cNvPr>
              <p:cNvSpPr/>
              <p:nvPr/>
            </p:nvSpPr>
            <p:spPr>
              <a:xfrm>
                <a:off x="6432698" y="2636874"/>
                <a:ext cx="2955851" cy="158425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275F7B4-CE21-4A32-9FE2-5F93BA6CB66E}"/>
                  </a:ext>
                </a:extLst>
              </p:cNvPr>
              <p:cNvCxnSpPr/>
              <p:nvPr/>
            </p:nvCxnSpPr>
            <p:spPr>
              <a:xfrm flipH="1">
                <a:off x="4901609" y="3104707"/>
                <a:ext cx="153108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C81CB8D9-CBDB-4C90-BD4B-4B1F76A758F9}"/>
                  </a:ext>
                </a:extLst>
              </p:cNvPr>
              <p:cNvCxnSpPr/>
              <p:nvPr/>
            </p:nvCxnSpPr>
            <p:spPr>
              <a:xfrm flipH="1">
                <a:off x="4901609" y="3671783"/>
                <a:ext cx="153108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B472147-0D69-413B-8B49-06A126299276}"/>
                </a:ext>
              </a:extLst>
            </p:cNvPr>
            <p:cNvGrpSpPr/>
            <p:nvPr/>
          </p:nvGrpSpPr>
          <p:grpSpPr>
            <a:xfrm rot="5400000">
              <a:off x="3862238" y="885136"/>
              <a:ext cx="1062427" cy="2107905"/>
              <a:chOff x="7656575" y="2177845"/>
              <a:chExt cx="914400" cy="160020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0D7A81D-4DE8-4325-801F-D37FBC6DAE35}"/>
                  </a:ext>
                </a:extLst>
              </p:cNvPr>
              <p:cNvSpPr/>
              <p:nvPr/>
            </p:nvSpPr>
            <p:spPr>
              <a:xfrm>
                <a:off x="8437570" y="3263387"/>
                <a:ext cx="121920" cy="103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30436F97-B374-41FC-907A-57746944A8F4}"/>
                  </a:ext>
                </a:extLst>
              </p:cNvPr>
              <p:cNvGrpSpPr/>
              <p:nvPr/>
            </p:nvGrpSpPr>
            <p:grpSpPr>
              <a:xfrm>
                <a:off x="7656575" y="2177845"/>
                <a:ext cx="914400" cy="1600200"/>
                <a:chOff x="7504175" y="2025445"/>
                <a:chExt cx="914400" cy="1600200"/>
              </a:xfrm>
            </p:grpSpPr>
            <p:grpSp>
              <p:nvGrpSpPr>
                <p:cNvPr id="14" name="Group 83">
                  <a:extLst>
                    <a:ext uri="{FF2B5EF4-FFF2-40B4-BE49-F238E27FC236}">
                      <a16:creationId xmlns:a16="http://schemas.microsoft.com/office/drawing/2014/main" id="{836F814E-FDC3-4CC7-8117-F8029873C058}"/>
                    </a:ext>
                  </a:extLst>
                </p:cNvPr>
                <p:cNvGrpSpPr/>
                <p:nvPr/>
              </p:nvGrpSpPr>
              <p:grpSpPr>
                <a:xfrm>
                  <a:off x="7626095" y="2851355"/>
                  <a:ext cx="670560" cy="567813"/>
                  <a:chOff x="1600200" y="2057400"/>
                  <a:chExt cx="838200" cy="838200"/>
                </a:xfrm>
                <a:noFill/>
              </p:grpSpPr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AEEF5978-4128-4FE5-AF09-B023A78C9A90}"/>
                      </a:ext>
                    </a:extLst>
                  </p:cNvPr>
                  <p:cNvSpPr/>
                  <p:nvPr/>
                </p:nvSpPr>
                <p:spPr>
                  <a:xfrm>
                    <a:off x="1600200" y="2057400"/>
                    <a:ext cx="838200" cy="838200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C39D8DBD-B407-4138-A181-F80989BEB34B}"/>
                      </a:ext>
                    </a:extLst>
                  </p:cNvPr>
                  <p:cNvSpPr/>
                  <p:nvPr/>
                </p:nvSpPr>
                <p:spPr>
                  <a:xfrm>
                    <a:off x="1828800" y="2286000"/>
                    <a:ext cx="45719" cy="381000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2AB81647-194B-4B8F-A1EC-2CB91DDFD55A}"/>
                      </a:ext>
                    </a:extLst>
                  </p:cNvPr>
                  <p:cNvSpPr/>
                  <p:nvPr/>
                </p:nvSpPr>
                <p:spPr>
                  <a:xfrm>
                    <a:off x="2133600" y="2362200"/>
                    <a:ext cx="45719" cy="228600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Flowchart: Delay 36">
                    <a:extLst>
                      <a:ext uri="{FF2B5EF4-FFF2-40B4-BE49-F238E27FC236}">
                        <a16:creationId xmlns:a16="http://schemas.microsoft.com/office/drawing/2014/main" id="{CEE76DB2-23E3-441F-AC86-7E912349DFD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981200" y="2667000"/>
                    <a:ext cx="114300" cy="114300"/>
                  </a:xfrm>
                  <a:prstGeom prst="flowChartDelay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" name="Group 84">
                  <a:extLst>
                    <a:ext uri="{FF2B5EF4-FFF2-40B4-BE49-F238E27FC236}">
                      <a16:creationId xmlns:a16="http://schemas.microsoft.com/office/drawing/2014/main" id="{0868C6F8-5FA6-49C4-A226-6A98E327CBFF}"/>
                    </a:ext>
                  </a:extLst>
                </p:cNvPr>
                <p:cNvGrpSpPr/>
                <p:nvPr/>
              </p:nvGrpSpPr>
              <p:grpSpPr>
                <a:xfrm>
                  <a:off x="7626095" y="2231922"/>
                  <a:ext cx="670560" cy="567813"/>
                  <a:chOff x="1600200" y="2057400"/>
                  <a:chExt cx="838200" cy="838200"/>
                </a:xfrm>
                <a:noFill/>
              </p:grpSpPr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FB5C0670-8688-49FE-87AA-7B08E27F0412}"/>
                      </a:ext>
                    </a:extLst>
                  </p:cNvPr>
                  <p:cNvSpPr/>
                  <p:nvPr/>
                </p:nvSpPr>
                <p:spPr>
                  <a:xfrm>
                    <a:off x="1600200" y="2057400"/>
                    <a:ext cx="838200" cy="838200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4750B610-A803-4354-A699-E0898968D831}"/>
                      </a:ext>
                    </a:extLst>
                  </p:cNvPr>
                  <p:cNvSpPr/>
                  <p:nvPr/>
                </p:nvSpPr>
                <p:spPr>
                  <a:xfrm>
                    <a:off x="1828800" y="2286000"/>
                    <a:ext cx="45719" cy="381000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C6CBC343-1F4C-41E0-92C6-3708BDC0AF06}"/>
                      </a:ext>
                    </a:extLst>
                  </p:cNvPr>
                  <p:cNvSpPr/>
                  <p:nvPr/>
                </p:nvSpPr>
                <p:spPr>
                  <a:xfrm>
                    <a:off x="2133600" y="2362200"/>
                    <a:ext cx="45719" cy="228600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Flowchart: Delay 32">
                    <a:extLst>
                      <a:ext uri="{FF2B5EF4-FFF2-40B4-BE49-F238E27FC236}">
                        <a16:creationId xmlns:a16="http://schemas.microsoft.com/office/drawing/2014/main" id="{6AE48B5E-4E44-44BB-9D9C-8297749DD93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981200" y="2667000"/>
                    <a:ext cx="114300" cy="114300"/>
                  </a:xfrm>
                  <a:prstGeom prst="flowChartDelay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" name="Group 98">
                  <a:extLst>
                    <a:ext uri="{FF2B5EF4-FFF2-40B4-BE49-F238E27FC236}">
                      <a16:creationId xmlns:a16="http://schemas.microsoft.com/office/drawing/2014/main" id="{3DB729F1-8180-4BC5-A5CA-30A2124F2376}"/>
                    </a:ext>
                  </a:extLst>
                </p:cNvPr>
                <p:cNvGrpSpPr/>
                <p:nvPr/>
              </p:nvGrpSpPr>
              <p:grpSpPr>
                <a:xfrm>
                  <a:off x="7748015" y="2025445"/>
                  <a:ext cx="426720" cy="206477"/>
                  <a:chOff x="3810000" y="1676400"/>
                  <a:chExt cx="533400" cy="381000"/>
                </a:xfrm>
                <a:noFill/>
              </p:grpSpPr>
              <p:sp>
                <p:nvSpPr>
                  <p:cNvPr id="27" name="Round Same Side Corner Rectangle 145">
                    <a:extLst>
                      <a:ext uri="{FF2B5EF4-FFF2-40B4-BE49-F238E27FC236}">
                        <a16:creationId xmlns:a16="http://schemas.microsoft.com/office/drawing/2014/main" id="{9125097C-308F-426A-BD91-C5528C60A863}"/>
                      </a:ext>
                    </a:extLst>
                  </p:cNvPr>
                  <p:cNvSpPr/>
                  <p:nvPr/>
                </p:nvSpPr>
                <p:spPr>
                  <a:xfrm>
                    <a:off x="3810000" y="1676400"/>
                    <a:ext cx="533400" cy="228600"/>
                  </a:xfrm>
                  <a:prstGeom prst="round2Same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C35BA3F7-1996-4B41-83E6-A7897842B870}"/>
                      </a:ext>
                    </a:extLst>
                  </p:cNvPr>
                  <p:cNvSpPr/>
                  <p:nvPr/>
                </p:nvSpPr>
                <p:spPr>
                  <a:xfrm>
                    <a:off x="3962400" y="1905000"/>
                    <a:ext cx="228600" cy="152400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2648A543-30D0-4114-A1D6-411342F6B1BB}"/>
                      </a:ext>
                    </a:extLst>
                  </p:cNvPr>
                  <p:cNvSpPr/>
                  <p:nvPr/>
                </p:nvSpPr>
                <p:spPr>
                  <a:xfrm>
                    <a:off x="4038600" y="1752600"/>
                    <a:ext cx="76200" cy="76200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" name="Group 104">
                  <a:extLst>
                    <a:ext uri="{FF2B5EF4-FFF2-40B4-BE49-F238E27FC236}">
                      <a16:creationId xmlns:a16="http://schemas.microsoft.com/office/drawing/2014/main" id="{0DB21FBD-F6CE-41F5-B5FE-D7AB29015430}"/>
                    </a:ext>
                  </a:extLst>
                </p:cNvPr>
                <p:cNvGrpSpPr/>
                <p:nvPr/>
              </p:nvGrpSpPr>
              <p:grpSpPr>
                <a:xfrm rot="10800000">
                  <a:off x="7748015" y="3419168"/>
                  <a:ext cx="426720" cy="206477"/>
                  <a:chOff x="3810000" y="1676400"/>
                  <a:chExt cx="533400" cy="381000"/>
                </a:xfrm>
                <a:noFill/>
              </p:grpSpPr>
              <p:sp>
                <p:nvSpPr>
                  <p:cNvPr id="24" name="Round Same Side Corner Rectangle 142">
                    <a:extLst>
                      <a:ext uri="{FF2B5EF4-FFF2-40B4-BE49-F238E27FC236}">
                        <a16:creationId xmlns:a16="http://schemas.microsoft.com/office/drawing/2014/main" id="{16087085-CDE5-424B-B497-83A27D9DAA4B}"/>
                      </a:ext>
                    </a:extLst>
                  </p:cNvPr>
                  <p:cNvSpPr/>
                  <p:nvPr/>
                </p:nvSpPr>
                <p:spPr>
                  <a:xfrm>
                    <a:off x="3810000" y="1676400"/>
                    <a:ext cx="533400" cy="228600"/>
                  </a:xfrm>
                  <a:prstGeom prst="round2Same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0763B971-9ABF-4211-9D03-90564BED282D}"/>
                      </a:ext>
                    </a:extLst>
                  </p:cNvPr>
                  <p:cNvSpPr/>
                  <p:nvPr/>
                </p:nvSpPr>
                <p:spPr>
                  <a:xfrm>
                    <a:off x="3962400" y="1905000"/>
                    <a:ext cx="228600" cy="152400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143D1354-01B5-4EE9-A74B-F87E421559F2}"/>
                      </a:ext>
                    </a:extLst>
                  </p:cNvPr>
                  <p:cNvSpPr/>
                  <p:nvPr/>
                </p:nvSpPr>
                <p:spPr>
                  <a:xfrm>
                    <a:off x="4038600" y="1752600"/>
                    <a:ext cx="76200" cy="76200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36B12BBF-E7F2-4564-9C94-B8CE5CF09397}"/>
                    </a:ext>
                  </a:extLst>
                </p:cNvPr>
                <p:cNvSpPr/>
                <p:nvPr/>
              </p:nvSpPr>
              <p:spPr>
                <a:xfrm>
                  <a:off x="8296655" y="2490019"/>
                  <a:ext cx="121920" cy="103239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0FB8C031-954C-490F-A2B1-B9BA43325823}"/>
                    </a:ext>
                  </a:extLst>
                </p:cNvPr>
                <p:cNvSpPr/>
                <p:nvPr/>
              </p:nvSpPr>
              <p:spPr>
                <a:xfrm>
                  <a:off x="7504175" y="2490019"/>
                  <a:ext cx="121920" cy="103239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05460C85-E60E-43FD-A09F-73ADA19B967F}"/>
                    </a:ext>
                  </a:extLst>
                </p:cNvPr>
                <p:cNvSpPr/>
                <p:nvPr/>
              </p:nvSpPr>
              <p:spPr>
                <a:xfrm>
                  <a:off x="7626095" y="3367548"/>
                  <a:ext cx="121920" cy="103239"/>
                </a:xfrm>
                <a:prstGeom prst="ellipse">
                  <a:avLst/>
                </a:prstGeom>
                <a:solidFill>
                  <a:srgbClr val="00B050"/>
                </a:solidFill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5C01F1A7-4C22-4D69-8F7E-58027961D953}"/>
                    </a:ext>
                  </a:extLst>
                </p:cNvPr>
                <p:cNvSpPr/>
                <p:nvPr/>
              </p:nvSpPr>
              <p:spPr>
                <a:xfrm>
                  <a:off x="7504175" y="3109451"/>
                  <a:ext cx="121920" cy="103239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Snip Same Side Corner Rectangle 140">
                  <a:extLst>
                    <a:ext uri="{FF2B5EF4-FFF2-40B4-BE49-F238E27FC236}">
                      <a16:creationId xmlns:a16="http://schemas.microsoft.com/office/drawing/2014/main" id="{94CB4F3A-9FF2-4798-A14D-5F2F3F748101}"/>
                    </a:ext>
                  </a:extLst>
                </p:cNvPr>
                <p:cNvSpPr/>
                <p:nvPr/>
              </p:nvSpPr>
              <p:spPr>
                <a:xfrm rot="5400000">
                  <a:off x="8158266" y="2764585"/>
                  <a:ext cx="154858" cy="121920"/>
                </a:xfrm>
                <a:prstGeom prst="snip2Same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Snip Same Side Corner Rectangle 141">
                  <a:extLst>
                    <a:ext uri="{FF2B5EF4-FFF2-40B4-BE49-F238E27FC236}">
                      <a16:creationId xmlns:a16="http://schemas.microsoft.com/office/drawing/2014/main" id="{976F27D9-C958-4BF0-97AC-7BE69B3C4A09}"/>
                    </a:ext>
                  </a:extLst>
                </p:cNvPr>
                <p:cNvSpPr/>
                <p:nvPr/>
              </p:nvSpPr>
              <p:spPr>
                <a:xfrm rot="16200000">
                  <a:off x="7609626" y="2764585"/>
                  <a:ext cx="154858" cy="121920"/>
                </a:xfrm>
                <a:prstGeom prst="snip2Same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9A274F5-1E21-4209-8C9A-D0A596953D8D}"/>
                </a:ext>
              </a:extLst>
            </p:cNvPr>
            <p:cNvGrpSpPr/>
            <p:nvPr/>
          </p:nvGrpSpPr>
          <p:grpSpPr>
            <a:xfrm>
              <a:off x="5447214" y="4825949"/>
              <a:ext cx="191384" cy="185528"/>
              <a:chOff x="4237073" y="979207"/>
              <a:chExt cx="558209" cy="541247"/>
            </a:xfrm>
          </p:grpSpPr>
          <p:sp>
            <p:nvSpPr>
              <p:cNvPr id="7" name="Octagon 6">
                <a:extLst>
                  <a:ext uri="{FF2B5EF4-FFF2-40B4-BE49-F238E27FC236}">
                    <a16:creationId xmlns:a16="http://schemas.microsoft.com/office/drawing/2014/main" id="{7E3DBCB5-E895-4686-B32D-EEE650C75E24}"/>
                  </a:ext>
                </a:extLst>
              </p:cNvPr>
              <p:cNvSpPr/>
              <p:nvPr/>
            </p:nvSpPr>
            <p:spPr>
              <a:xfrm>
                <a:off x="4237073" y="979207"/>
                <a:ext cx="558209" cy="541247"/>
              </a:xfrm>
              <a:prstGeom prst="octagon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D46FB616-93F0-44F8-B77D-850BA8D43B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7573" y="1084521"/>
                <a:ext cx="0" cy="34024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C4358B09-402A-4EF7-95BB-A71F155A5AD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38082" y="1247554"/>
                <a:ext cx="32776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90115E38-9AB9-4990-8994-A7CD6AFCD2D4}"/>
                </a:ext>
              </a:extLst>
            </p:cNvPr>
            <p:cNvGrpSpPr/>
            <p:nvPr/>
          </p:nvGrpSpPr>
          <p:grpSpPr>
            <a:xfrm>
              <a:off x="8107076" y="748991"/>
              <a:ext cx="1772064" cy="2380194"/>
              <a:chOff x="3654065" y="622000"/>
              <a:chExt cx="1772064" cy="2380194"/>
            </a:xfrm>
          </p:grpSpPr>
          <p:grpSp>
            <p:nvGrpSpPr>
              <p:cNvPr id="78" name="Group 159">
                <a:extLst>
                  <a:ext uri="{FF2B5EF4-FFF2-40B4-BE49-F238E27FC236}">
                    <a16:creationId xmlns:a16="http://schemas.microsoft.com/office/drawing/2014/main" id="{A75FD08A-CD55-4206-8F67-078BC8289185}"/>
                  </a:ext>
                </a:extLst>
              </p:cNvPr>
              <p:cNvGrpSpPr/>
              <p:nvPr/>
            </p:nvGrpSpPr>
            <p:grpSpPr>
              <a:xfrm rot="21357450">
                <a:off x="3654065" y="622000"/>
                <a:ext cx="1772064" cy="2380194"/>
                <a:chOff x="3678013" y="2773444"/>
                <a:chExt cx="435066" cy="643688"/>
              </a:xfrm>
            </p:grpSpPr>
            <p:sp>
              <p:nvSpPr>
                <p:cNvPr id="81" name="Arc 80">
                  <a:extLst>
                    <a:ext uri="{FF2B5EF4-FFF2-40B4-BE49-F238E27FC236}">
                      <a16:creationId xmlns:a16="http://schemas.microsoft.com/office/drawing/2014/main" id="{A14D7872-569E-4A37-900F-C5A27FB14851}"/>
                    </a:ext>
                  </a:extLst>
                </p:cNvPr>
                <p:cNvSpPr/>
                <p:nvPr/>
              </p:nvSpPr>
              <p:spPr>
                <a:xfrm rot="9706765">
                  <a:off x="3707355" y="2883644"/>
                  <a:ext cx="405724" cy="383319"/>
                </a:xfrm>
                <a:prstGeom prst="arc">
                  <a:avLst>
                    <a:gd name="adj1" fmla="val 16990575"/>
                    <a:gd name="adj2" fmla="val 3701571"/>
                  </a:avLst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BCFC6359-B744-40FD-8066-E4B30D8A08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42550">
                  <a:off x="3678013" y="2773444"/>
                  <a:ext cx="350564" cy="6436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0A60165A-EFE4-4592-8B0B-DE0249349031}"/>
                    </a:ext>
                  </a:extLst>
                </p:cNvPr>
                <p:cNvSpPr/>
                <p:nvPr/>
              </p:nvSpPr>
              <p:spPr>
                <a:xfrm flipH="1" flipV="1">
                  <a:off x="3828128" y="3265344"/>
                  <a:ext cx="51517" cy="5143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Parallelogram 83">
                  <a:extLst>
                    <a:ext uri="{FF2B5EF4-FFF2-40B4-BE49-F238E27FC236}">
                      <a16:creationId xmlns:a16="http://schemas.microsoft.com/office/drawing/2014/main" id="{DD205AF8-9745-43AA-A398-B608DB91889A}"/>
                    </a:ext>
                  </a:extLst>
                </p:cNvPr>
                <p:cNvSpPr/>
                <p:nvPr/>
              </p:nvSpPr>
              <p:spPr>
                <a:xfrm rot="19169352">
                  <a:off x="3824515" y="3007679"/>
                  <a:ext cx="130371" cy="60727"/>
                </a:xfrm>
                <a:prstGeom prst="parallelogram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61359EDC-71A1-40A3-BE93-A06FDE665671}"/>
                  </a:ext>
                </a:extLst>
              </p:cNvPr>
              <p:cNvSpPr/>
              <p:nvPr/>
            </p:nvSpPr>
            <p:spPr>
              <a:xfrm>
                <a:off x="4776976" y="2767367"/>
                <a:ext cx="186218" cy="169057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A407B9AD-BA7A-4FC6-B9C1-F9008B4BACDA}"/>
                  </a:ext>
                </a:extLst>
              </p:cNvPr>
              <p:cNvSpPr/>
              <p:nvPr/>
            </p:nvSpPr>
            <p:spPr>
              <a:xfrm rot="21357450" flipH="1" flipV="1">
                <a:off x="3673327" y="1314319"/>
                <a:ext cx="209833" cy="19019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1198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66A1857D-9A64-4F50-8826-6E652CF184B8}"/>
              </a:ext>
            </a:extLst>
          </p:cNvPr>
          <p:cNvGrpSpPr/>
          <p:nvPr/>
        </p:nvGrpSpPr>
        <p:grpSpPr>
          <a:xfrm>
            <a:off x="1375135" y="748991"/>
            <a:ext cx="9296494" cy="5673782"/>
            <a:chOff x="1375135" y="748991"/>
            <a:chExt cx="9296494" cy="567378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0C3A5BF-C8AE-43FB-8BAE-CC12572003B2}"/>
                </a:ext>
              </a:extLst>
            </p:cNvPr>
            <p:cNvGrpSpPr/>
            <p:nvPr/>
          </p:nvGrpSpPr>
          <p:grpSpPr>
            <a:xfrm>
              <a:off x="1375135" y="748991"/>
              <a:ext cx="8972182" cy="5673782"/>
              <a:chOff x="1375135" y="748991"/>
              <a:chExt cx="8972182" cy="5673782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AE77685C-01AB-439A-845A-90F83FF6BF2B}"/>
                  </a:ext>
                </a:extLst>
              </p:cNvPr>
              <p:cNvGrpSpPr/>
              <p:nvPr/>
            </p:nvGrpSpPr>
            <p:grpSpPr>
              <a:xfrm>
                <a:off x="1375135" y="748991"/>
                <a:ext cx="8972182" cy="4453875"/>
                <a:chOff x="1375135" y="748991"/>
                <a:chExt cx="8972182" cy="4453875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F43F6F41-2313-477D-96F7-3CAE495E6381}"/>
                    </a:ext>
                  </a:extLst>
                </p:cNvPr>
                <p:cNvGrpSpPr/>
                <p:nvPr/>
              </p:nvGrpSpPr>
              <p:grpSpPr>
                <a:xfrm>
                  <a:off x="5860377" y="3618615"/>
                  <a:ext cx="4486940" cy="1584251"/>
                  <a:chOff x="4901609" y="2636874"/>
                  <a:chExt cx="4486940" cy="1584251"/>
                </a:xfrm>
              </p:grpSpPr>
              <p:sp>
                <p:nvSpPr>
                  <p:cNvPr id="68" name="Rectangle: Rounded Corners 67">
                    <a:extLst>
                      <a:ext uri="{FF2B5EF4-FFF2-40B4-BE49-F238E27FC236}">
                        <a16:creationId xmlns:a16="http://schemas.microsoft.com/office/drawing/2014/main" id="{FD1F3465-C940-4BBB-93D8-CC39C939FEAC}"/>
                      </a:ext>
                    </a:extLst>
                  </p:cNvPr>
                  <p:cNvSpPr/>
                  <p:nvPr/>
                </p:nvSpPr>
                <p:spPr>
                  <a:xfrm>
                    <a:off x="6432698" y="2636874"/>
                    <a:ext cx="2955851" cy="1584251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id="{12989271-29D7-4B1C-BA16-E4749836BAFA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901609" y="3104707"/>
                    <a:ext cx="1531089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47D3DBC1-924E-47D9-9C2C-AC25F577ADEC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901609" y="3671783"/>
                    <a:ext cx="1531089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9146C1BC-5F2B-49D5-A96D-F90CEB0173AC}"/>
                    </a:ext>
                  </a:extLst>
                </p:cNvPr>
                <p:cNvGrpSpPr/>
                <p:nvPr/>
              </p:nvGrpSpPr>
              <p:grpSpPr>
                <a:xfrm>
                  <a:off x="9932456" y="4825949"/>
                  <a:ext cx="191384" cy="185528"/>
                  <a:chOff x="4237073" y="979207"/>
                  <a:chExt cx="558209" cy="541247"/>
                </a:xfrm>
              </p:grpSpPr>
              <p:sp>
                <p:nvSpPr>
                  <p:cNvPr id="65" name="Octagon 64">
                    <a:extLst>
                      <a:ext uri="{FF2B5EF4-FFF2-40B4-BE49-F238E27FC236}">
                        <a16:creationId xmlns:a16="http://schemas.microsoft.com/office/drawing/2014/main" id="{E7BE285D-DFB1-4B67-9E90-475B4D1C0033}"/>
                      </a:ext>
                    </a:extLst>
                  </p:cNvPr>
                  <p:cNvSpPr/>
                  <p:nvPr/>
                </p:nvSpPr>
                <p:spPr>
                  <a:xfrm>
                    <a:off x="4237073" y="979207"/>
                    <a:ext cx="558209" cy="541247"/>
                  </a:xfrm>
                  <a:prstGeom prst="octagon">
                    <a:avLst/>
                  </a:prstGeom>
                  <a:solidFill>
                    <a:schemeClr val="accent6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66" name="Straight Connector 65">
                    <a:extLst>
                      <a:ext uri="{FF2B5EF4-FFF2-40B4-BE49-F238E27FC236}">
                        <a16:creationId xmlns:a16="http://schemas.microsoft.com/office/drawing/2014/main" id="{5FCFB4E4-31CA-47E6-97BA-D1417FC603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97573" y="1084521"/>
                    <a:ext cx="0" cy="34024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C73CC35E-F0B1-4AB8-895E-CFF72A39C03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338082" y="1247554"/>
                    <a:ext cx="327768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DD837EB7-4BA8-4503-A176-7D8A5C3A06FB}"/>
                    </a:ext>
                  </a:extLst>
                </p:cNvPr>
                <p:cNvGrpSpPr/>
                <p:nvPr/>
              </p:nvGrpSpPr>
              <p:grpSpPr>
                <a:xfrm>
                  <a:off x="1375135" y="1407875"/>
                  <a:ext cx="4486940" cy="3794991"/>
                  <a:chOff x="4901609" y="1255475"/>
                  <a:chExt cx="4486940" cy="3794991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C0B39227-902C-4159-9D5E-00BF6813ABB5}"/>
                      </a:ext>
                    </a:extLst>
                  </p:cNvPr>
                  <p:cNvGrpSpPr/>
                  <p:nvPr/>
                </p:nvGrpSpPr>
                <p:grpSpPr>
                  <a:xfrm>
                    <a:off x="4901609" y="1255475"/>
                    <a:ext cx="4486940" cy="3794991"/>
                    <a:chOff x="4901609" y="1255475"/>
                    <a:chExt cx="4486940" cy="3794991"/>
                  </a:xfrm>
                </p:grpSpPr>
                <p:grpSp>
                  <p:nvGrpSpPr>
                    <p:cNvPr id="34" name="Group 33">
                      <a:extLst>
                        <a:ext uri="{FF2B5EF4-FFF2-40B4-BE49-F238E27FC236}">
                          <a16:creationId xmlns:a16="http://schemas.microsoft.com/office/drawing/2014/main" id="{ECDF0128-E894-419B-A8B7-460A08996AC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01609" y="3466215"/>
                      <a:ext cx="4486940" cy="1584251"/>
                      <a:chOff x="4901609" y="2636874"/>
                      <a:chExt cx="4486940" cy="1584251"/>
                    </a:xfrm>
                  </p:grpSpPr>
                  <p:sp>
                    <p:nvSpPr>
                      <p:cNvPr id="62" name="Rectangle: Rounded Corners 61">
                        <a:extLst>
                          <a:ext uri="{FF2B5EF4-FFF2-40B4-BE49-F238E27FC236}">
                            <a16:creationId xmlns:a16="http://schemas.microsoft.com/office/drawing/2014/main" id="{31F2D129-3015-491F-888C-CEE5D9DA2D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32698" y="2636874"/>
                        <a:ext cx="2955851" cy="1584251"/>
                      </a:xfrm>
                      <a:prstGeom prst="round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3" name="Straight Connector 62">
                        <a:extLst>
                          <a:ext uri="{FF2B5EF4-FFF2-40B4-BE49-F238E27FC236}">
                            <a16:creationId xmlns:a16="http://schemas.microsoft.com/office/drawing/2014/main" id="{F2F1FE3D-15C6-4FA0-B9AF-C043A8105E94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4901609" y="3104707"/>
                        <a:ext cx="1531089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4" name="Straight Connector 63">
                        <a:extLst>
                          <a:ext uri="{FF2B5EF4-FFF2-40B4-BE49-F238E27FC236}">
                            <a16:creationId xmlns:a16="http://schemas.microsoft.com/office/drawing/2014/main" id="{38195879-F3AD-429C-868F-FC7E6AA77CE1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4901609" y="3671783"/>
                        <a:ext cx="1531089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5" name="Group 34">
                      <a:extLst>
                        <a:ext uri="{FF2B5EF4-FFF2-40B4-BE49-F238E27FC236}">
                          <a16:creationId xmlns:a16="http://schemas.microsoft.com/office/drawing/2014/main" id="{D07B5A7C-8525-45BD-AADA-F1FD6F9CB669}"/>
                        </a:ext>
                      </a:extLst>
                    </p:cNvPr>
                    <p:cNvGrpSpPr/>
                    <p:nvPr/>
                  </p:nvGrpSpPr>
                  <p:grpSpPr>
                    <a:xfrm rot="5400000">
                      <a:off x="7388712" y="732736"/>
                      <a:ext cx="1062427" cy="2107905"/>
                      <a:chOff x="7656575" y="2177845"/>
                      <a:chExt cx="914400" cy="1600200"/>
                    </a:xfrm>
                  </p:grpSpPr>
                  <p:sp>
                    <p:nvSpPr>
                      <p:cNvPr id="36" name="Oval 35">
                        <a:extLst>
                          <a:ext uri="{FF2B5EF4-FFF2-40B4-BE49-F238E27FC236}">
                            <a16:creationId xmlns:a16="http://schemas.microsoft.com/office/drawing/2014/main" id="{897F2762-BB96-4041-8FC2-F5BA6D7A4E1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37570" y="3263387"/>
                        <a:ext cx="121920" cy="103239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37" name="Group 36">
                        <a:extLst>
                          <a:ext uri="{FF2B5EF4-FFF2-40B4-BE49-F238E27FC236}">
                            <a16:creationId xmlns:a16="http://schemas.microsoft.com/office/drawing/2014/main" id="{7F9734C2-C2F1-4908-AA5C-6604E8742B9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656575" y="2177845"/>
                        <a:ext cx="914400" cy="1600200"/>
                        <a:chOff x="7504175" y="2025445"/>
                        <a:chExt cx="914400" cy="1600200"/>
                      </a:xfrm>
                    </p:grpSpPr>
                    <p:grpSp>
                      <p:nvGrpSpPr>
                        <p:cNvPr id="38" name="Group 83">
                          <a:extLst>
                            <a:ext uri="{FF2B5EF4-FFF2-40B4-BE49-F238E27FC236}">
                              <a16:creationId xmlns:a16="http://schemas.microsoft.com/office/drawing/2014/main" id="{378959F1-70B7-42DC-84AF-F44EFAA0D9E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7626095" y="2851355"/>
                          <a:ext cx="670560" cy="567813"/>
                          <a:chOff x="1600200" y="2057400"/>
                          <a:chExt cx="838200" cy="838200"/>
                        </a:xfrm>
                        <a:noFill/>
                      </p:grpSpPr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E41D559C-490F-4387-A761-C4D42FB60FE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600200" y="2057400"/>
                            <a:ext cx="838200" cy="838200"/>
                          </a:xfrm>
                          <a:prstGeom prst="ellipse">
                            <a:avLst/>
                          </a:prstGeom>
                          <a:grpFill/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59" name="Rectangle 58">
                            <a:extLst>
                              <a:ext uri="{FF2B5EF4-FFF2-40B4-BE49-F238E27FC236}">
                                <a16:creationId xmlns:a16="http://schemas.microsoft.com/office/drawing/2014/main" id="{5671C121-E002-4715-B3F6-DAC501FA14F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28800" y="2286000"/>
                            <a:ext cx="45719" cy="381000"/>
                          </a:xfrm>
                          <a:prstGeom prst="rect">
                            <a:avLst/>
                          </a:prstGeom>
                          <a:grpFill/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60" name="Rectangle 59">
                            <a:extLst>
                              <a:ext uri="{FF2B5EF4-FFF2-40B4-BE49-F238E27FC236}">
                                <a16:creationId xmlns:a16="http://schemas.microsoft.com/office/drawing/2014/main" id="{F8D8FE09-084B-4950-824B-1977E43BC4A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133600" y="2362200"/>
                            <a:ext cx="45719" cy="228600"/>
                          </a:xfrm>
                          <a:prstGeom prst="rect">
                            <a:avLst/>
                          </a:prstGeom>
                          <a:grpFill/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61" name="Flowchart: Delay 60">
                            <a:extLst>
                              <a:ext uri="{FF2B5EF4-FFF2-40B4-BE49-F238E27FC236}">
                                <a16:creationId xmlns:a16="http://schemas.microsoft.com/office/drawing/2014/main" id="{4C943516-F98D-4803-A3A7-49B918F3533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6200000">
                            <a:off x="1981200" y="2667000"/>
                            <a:ext cx="114300" cy="114300"/>
                          </a:xfrm>
                          <a:prstGeom prst="flowChartDelay">
                            <a:avLst/>
                          </a:prstGeom>
                          <a:grpFill/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39" name="Group 84">
                          <a:extLst>
                            <a:ext uri="{FF2B5EF4-FFF2-40B4-BE49-F238E27FC236}">
                              <a16:creationId xmlns:a16="http://schemas.microsoft.com/office/drawing/2014/main" id="{D7CA5705-821A-4EC5-85A7-5D249119C28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7626095" y="2231922"/>
                          <a:ext cx="670560" cy="567813"/>
                          <a:chOff x="1600200" y="2057400"/>
                          <a:chExt cx="838200" cy="838200"/>
                        </a:xfrm>
                        <a:noFill/>
                      </p:grpSpPr>
                      <p:sp>
                        <p:nvSpPr>
                          <p:cNvPr id="54" name="Oval 53">
                            <a:extLst>
                              <a:ext uri="{FF2B5EF4-FFF2-40B4-BE49-F238E27FC236}">
                                <a16:creationId xmlns:a16="http://schemas.microsoft.com/office/drawing/2014/main" id="{A759EB72-FBFF-45D8-A40D-338B0F51ADF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600200" y="2057400"/>
                            <a:ext cx="838200" cy="838200"/>
                          </a:xfrm>
                          <a:prstGeom prst="ellipse">
                            <a:avLst/>
                          </a:prstGeom>
                          <a:grpFill/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55" name="Rectangle 54">
                            <a:extLst>
                              <a:ext uri="{FF2B5EF4-FFF2-40B4-BE49-F238E27FC236}">
                                <a16:creationId xmlns:a16="http://schemas.microsoft.com/office/drawing/2014/main" id="{54BCD381-345A-4413-8A4C-3DFDFE9856B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28800" y="2286000"/>
                            <a:ext cx="45719" cy="381000"/>
                          </a:xfrm>
                          <a:prstGeom prst="rect">
                            <a:avLst/>
                          </a:prstGeom>
                          <a:grpFill/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56" name="Rectangle 55">
                            <a:extLst>
                              <a:ext uri="{FF2B5EF4-FFF2-40B4-BE49-F238E27FC236}">
                                <a16:creationId xmlns:a16="http://schemas.microsoft.com/office/drawing/2014/main" id="{AD48C72F-8338-469A-B612-524F0356686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133600" y="2362200"/>
                            <a:ext cx="45719" cy="228600"/>
                          </a:xfrm>
                          <a:prstGeom prst="rect">
                            <a:avLst/>
                          </a:prstGeom>
                          <a:grpFill/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57" name="Flowchart: Delay 56">
                            <a:extLst>
                              <a:ext uri="{FF2B5EF4-FFF2-40B4-BE49-F238E27FC236}">
                                <a16:creationId xmlns:a16="http://schemas.microsoft.com/office/drawing/2014/main" id="{9909F0F8-FDAB-4E6F-B4E6-CD2244E78B1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6200000">
                            <a:off x="1981200" y="2667000"/>
                            <a:ext cx="114300" cy="114300"/>
                          </a:xfrm>
                          <a:prstGeom prst="flowChartDelay">
                            <a:avLst/>
                          </a:prstGeom>
                          <a:grpFill/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40" name="Group 98">
                          <a:extLst>
                            <a:ext uri="{FF2B5EF4-FFF2-40B4-BE49-F238E27FC236}">
                              <a16:creationId xmlns:a16="http://schemas.microsoft.com/office/drawing/2014/main" id="{44C60B7C-76BE-467F-B664-3DA9C135FB7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7748015" y="2025445"/>
                          <a:ext cx="426720" cy="206477"/>
                          <a:chOff x="3810000" y="1676400"/>
                          <a:chExt cx="533400" cy="381000"/>
                        </a:xfrm>
                        <a:noFill/>
                      </p:grpSpPr>
                      <p:sp>
                        <p:nvSpPr>
                          <p:cNvPr id="51" name="Round Same Side Corner Rectangle 145">
                            <a:extLst>
                              <a:ext uri="{FF2B5EF4-FFF2-40B4-BE49-F238E27FC236}">
                                <a16:creationId xmlns:a16="http://schemas.microsoft.com/office/drawing/2014/main" id="{F2484F08-1679-4FA4-8EFA-5098CC20CB7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810000" y="1676400"/>
                            <a:ext cx="533400" cy="228600"/>
                          </a:xfrm>
                          <a:prstGeom prst="round2SameRect">
                            <a:avLst/>
                          </a:prstGeom>
                          <a:grpFill/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52" name="Rectangle 51">
                            <a:extLst>
                              <a:ext uri="{FF2B5EF4-FFF2-40B4-BE49-F238E27FC236}">
                                <a16:creationId xmlns:a16="http://schemas.microsoft.com/office/drawing/2014/main" id="{34F6501D-F78E-48BF-A85E-5FC8C678EB2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962400" y="1905000"/>
                            <a:ext cx="228600" cy="152400"/>
                          </a:xfrm>
                          <a:prstGeom prst="rect">
                            <a:avLst/>
                          </a:prstGeom>
                          <a:grpFill/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53" name="Oval 52">
                            <a:extLst>
                              <a:ext uri="{FF2B5EF4-FFF2-40B4-BE49-F238E27FC236}">
                                <a16:creationId xmlns:a16="http://schemas.microsoft.com/office/drawing/2014/main" id="{05F39D5C-A3E0-4A18-A42C-3F0B7DE162A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038600" y="1752600"/>
                            <a:ext cx="76200" cy="76200"/>
                          </a:xfrm>
                          <a:prstGeom prst="ellipse">
                            <a:avLst/>
                          </a:prstGeom>
                          <a:grpFill/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41" name="Group 104">
                          <a:extLst>
                            <a:ext uri="{FF2B5EF4-FFF2-40B4-BE49-F238E27FC236}">
                              <a16:creationId xmlns:a16="http://schemas.microsoft.com/office/drawing/2014/main" id="{1EBA5C73-AA11-41B3-9AA9-0031E28B4E1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10800000">
                          <a:off x="7748015" y="3419168"/>
                          <a:ext cx="426720" cy="206477"/>
                          <a:chOff x="3810000" y="1676400"/>
                          <a:chExt cx="533400" cy="381000"/>
                        </a:xfrm>
                        <a:noFill/>
                      </p:grpSpPr>
                      <p:sp>
                        <p:nvSpPr>
                          <p:cNvPr id="48" name="Round Same Side Corner Rectangle 142">
                            <a:extLst>
                              <a:ext uri="{FF2B5EF4-FFF2-40B4-BE49-F238E27FC236}">
                                <a16:creationId xmlns:a16="http://schemas.microsoft.com/office/drawing/2014/main" id="{13B4A827-4B0F-4766-BFB2-8C047ABEFC1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810000" y="1676400"/>
                            <a:ext cx="533400" cy="228600"/>
                          </a:xfrm>
                          <a:prstGeom prst="round2SameRect">
                            <a:avLst/>
                          </a:prstGeom>
                          <a:grpFill/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49" name="Rectangle 48">
                            <a:extLst>
                              <a:ext uri="{FF2B5EF4-FFF2-40B4-BE49-F238E27FC236}">
                                <a16:creationId xmlns:a16="http://schemas.microsoft.com/office/drawing/2014/main" id="{9D95F679-27C8-4103-9B6B-602D97FE852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962400" y="1905000"/>
                            <a:ext cx="228600" cy="152400"/>
                          </a:xfrm>
                          <a:prstGeom prst="rect">
                            <a:avLst/>
                          </a:prstGeom>
                          <a:grpFill/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50" name="Oval 49">
                            <a:extLst>
                              <a:ext uri="{FF2B5EF4-FFF2-40B4-BE49-F238E27FC236}">
                                <a16:creationId xmlns:a16="http://schemas.microsoft.com/office/drawing/2014/main" id="{CFF48572-22A1-4118-BEBC-AAA3E24175E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038600" y="1752600"/>
                            <a:ext cx="76200" cy="76200"/>
                          </a:xfrm>
                          <a:prstGeom prst="ellipse">
                            <a:avLst/>
                          </a:prstGeom>
                          <a:grpFill/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42" name="Oval 41">
                          <a:extLst>
                            <a:ext uri="{FF2B5EF4-FFF2-40B4-BE49-F238E27FC236}">
                              <a16:creationId xmlns:a16="http://schemas.microsoft.com/office/drawing/2014/main" id="{09EA8B1A-63F4-40EA-9DA6-B8B779A9CC1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296655" y="2490019"/>
                          <a:ext cx="121920" cy="103239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3" name="Oval 42">
                          <a:extLst>
                            <a:ext uri="{FF2B5EF4-FFF2-40B4-BE49-F238E27FC236}">
                              <a16:creationId xmlns:a16="http://schemas.microsoft.com/office/drawing/2014/main" id="{3ED4D1A3-2B93-40CD-B43A-57D7F8AC10F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175" y="2490019"/>
                          <a:ext cx="121920" cy="103239"/>
                        </a:xfrm>
                        <a:prstGeom prst="ellips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4" name="Oval 43">
                          <a:extLst>
                            <a:ext uri="{FF2B5EF4-FFF2-40B4-BE49-F238E27FC236}">
                              <a16:creationId xmlns:a16="http://schemas.microsoft.com/office/drawing/2014/main" id="{101AB618-CB6E-44FC-8E14-ADEBA3E8455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626095" y="3367548"/>
                          <a:ext cx="121920" cy="103239"/>
                        </a:xfrm>
                        <a:prstGeom prst="ellipse">
                          <a:avLst/>
                        </a:prstGeom>
                        <a:solidFill>
                          <a:srgbClr val="00B050"/>
                        </a:solidFill>
                        <a:ln w="12700">
                          <a:solidFill>
                            <a:srgbClr val="00B05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5" name="Oval 44">
                          <a:extLst>
                            <a:ext uri="{FF2B5EF4-FFF2-40B4-BE49-F238E27FC236}">
                              <a16:creationId xmlns:a16="http://schemas.microsoft.com/office/drawing/2014/main" id="{31BE3AF6-94A0-4543-AE45-818C9BDBC17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175" y="3109451"/>
                          <a:ext cx="121920" cy="103239"/>
                        </a:xfrm>
                        <a:prstGeom prst="ellips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6" name="Snip Same Side Corner Rectangle 140">
                          <a:extLst>
                            <a:ext uri="{FF2B5EF4-FFF2-40B4-BE49-F238E27FC236}">
                              <a16:creationId xmlns:a16="http://schemas.microsoft.com/office/drawing/2014/main" id="{FCD70A5E-D666-4609-9118-919D9EE0B78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8158266" y="2764585"/>
                          <a:ext cx="154858" cy="121920"/>
                        </a:xfrm>
                        <a:prstGeom prst="snip2Same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7" name="Snip Same Side Corner Rectangle 141">
                          <a:extLst>
                            <a:ext uri="{FF2B5EF4-FFF2-40B4-BE49-F238E27FC236}">
                              <a16:creationId xmlns:a16="http://schemas.microsoft.com/office/drawing/2014/main" id="{A588C3E8-3623-442D-A837-C67802C8988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7609626" y="2764585"/>
                          <a:ext cx="154858" cy="121920"/>
                        </a:xfrm>
                        <a:prstGeom prst="snip2Same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30" name="Group 29">
                    <a:extLst>
                      <a:ext uri="{FF2B5EF4-FFF2-40B4-BE49-F238E27FC236}">
                        <a16:creationId xmlns:a16="http://schemas.microsoft.com/office/drawing/2014/main" id="{27A34B6D-D058-4F70-976A-57F469249C0E}"/>
                      </a:ext>
                    </a:extLst>
                  </p:cNvPr>
                  <p:cNvGrpSpPr/>
                  <p:nvPr/>
                </p:nvGrpSpPr>
                <p:grpSpPr>
                  <a:xfrm>
                    <a:off x="8973688" y="4673549"/>
                    <a:ext cx="191384" cy="185528"/>
                    <a:chOff x="4237073" y="979207"/>
                    <a:chExt cx="558209" cy="541247"/>
                  </a:xfrm>
                </p:grpSpPr>
                <p:sp>
                  <p:nvSpPr>
                    <p:cNvPr id="31" name="Octagon 30">
                      <a:extLst>
                        <a:ext uri="{FF2B5EF4-FFF2-40B4-BE49-F238E27FC236}">
                          <a16:creationId xmlns:a16="http://schemas.microsoft.com/office/drawing/2014/main" id="{66575E8F-5E33-420A-AE1C-A2B56F31FC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37073" y="979207"/>
                      <a:ext cx="558209" cy="541247"/>
                    </a:xfrm>
                    <a:prstGeom prst="octagon">
                      <a:avLst/>
                    </a:prstGeom>
                    <a:solidFill>
                      <a:schemeClr val="accent6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2" name="Straight Connector 31">
                      <a:extLst>
                        <a:ext uri="{FF2B5EF4-FFF2-40B4-BE49-F238E27FC236}">
                          <a16:creationId xmlns:a16="http://schemas.microsoft.com/office/drawing/2014/main" id="{812E6B63-FB05-4325-81C9-C0D7C7751DE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497573" y="1084521"/>
                      <a:ext cx="0" cy="340242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32">
                      <a:extLst>
                        <a:ext uri="{FF2B5EF4-FFF2-40B4-BE49-F238E27FC236}">
                          <a16:creationId xmlns:a16="http://schemas.microsoft.com/office/drawing/2014/main" id="{BD93A3AF-4BAC-4F48-9BA5-4294FD33FB7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4338082" y="1247554"/>
                      <a:ext cx="327768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BB2E05A8-ABB2-4058-B174-6EFFED2AA223}"/>
                    </a:ext>
                  </a:extLst>
                </p:cNvPr>
                <p:cNvGrpSpPr/>
                <p:nvPr/>
              </p:nvGrpSpPr>
              <p:grpSpPr>
                <a:xfrm>
                  <a:off x="8107076" y="748991"/>
                  <a:ext cx="1772064" cy="2380194"/>
                  <a:chOff x="3654065" y="622000"/>
                  <a:chExt cx="1772064" cy="2380194"/>
                </a:xfrm>
              </p:grpSpPr>
              <p:grpSp>
                <p:nvGrpSpPr>
                  <p:cNvPr id="22" name="Group 159">
                    <a:extLst>
                      <a:ext uri="{FF2B5EF4-FFF2-40B4-BE49-F238E27FC236}">
                        <a16:creationId xmlns:a16="http://schemas.microsoft.com/office/drawing/2014/main" id="{071F3706-DBCD-4E8D-8FDD-9629889392DA}"/>
                      </a:ext>
                    </a:extLst>
                  </p:cNvPr>
                  <p:cNvGrpSpPr/>
                  <p:nvPr/>
                </p:nvGrpSpPr>
                <p:grpSpPr>
                  <a:xfrm rot="21357450">
                    <a:off x="3654065" y="622000"/>
                    <a:ext cx="1772064" cy="2380194"/>
                    <a:chOff x="3678013" y="2773444"/>
                    <a:chExt cx="435066" cy="643688"/>
                  </a:xfrm>
                </p:grpSpPr>
                <p:sp>
                  <p:nvSpPr>
                    <p:cNvPr id="25" name="Arc 24">
                      <a:extLst>
                        <a:ext uri="{FF2B5EF4-FFF2-40B4-BE49-F238E27FC236}">
                          <a16:creationId xmlns:a16="http://schemas.microsoft.com/office/drawing/2014/main" id="{7B84F8F7-B5DF-4B26-B3D3-315A5A9E6DB0}"/>
                        </a:ext>
                      </a:extLst>
                    </p:cNvPr>
                    <p:cNvSpPr/>
                    <p:nvPr/>
                  </p:nvSpPr>
                  <p:spPr>
                    <a:xfrm rot="9706765">
                      <a:off x="3707355" y="2883644"/>
                      <a:ext cx="405724" cy="383319"/>
                    </a:xfrm>
                    <a:prstGeom prst="arc">
                      <a:avLst>
                        <a:gd name="adj1" fmla="val 16990575"/>
                        <a:gd name="adj2" fmla="val 3701571"/>
                      </a:avLst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cxnSp>
                  <p:nvCxnSpPr>
                    <p:cNvPr id="26" name="Straight Connector 25">
                      <a:extLst>
                        <a:ext uri="{FF2B5EF4-FFF2-40B4-BE49-F238E27FC236}">
                          <a16:creationId xmlns:a16="http://schemas.microsoft.com/office/drawing/2014/main" id="{2E1022B7-CC33-43ED-8DBD-14C09B5EDF9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242550">
                      <a:off x="3678013" y="2773444"/>
                      <a:ext cx="350564" cy="64368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7" name="Oval 26">
                      <a:extLst>
                        <a:ext uri="{FF2B5EF4-FFF2-40B4-BE49-F238E27FC236}">
                          <a16:creationId xmlns:a16="http://schemas.microsoft.com/office/drawing/2014/main" id="{FE52B281-0D38-4A47-8DE0-457E3044DD51}"/>
                        </a:ext>
                      </a:extLst>
                    </p:cNvPr>
                    <p:cNvSpPr/>
                    <p:nvPr/>
                  </p:nvSpPr>
                  <p:spPr>
                    <a:xfrm flipH="1" flipV="1">
                      <a:off x="3828128" y="3265344"/>
                      <a:ext cx="51517" cy="5143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" name="Parallelogram 27">
                      <a:extLst>
                        <a:ext uri="{FF2B5EF4-FFF2-40B4-BE49-F238E27FC236}">
                          <a16:creationId xmlns:a16="http://schemas.microsoft.com/office/drawing/2014/main" id="{C0782791-6BCA-4831-9335-4BEFF171164B}"/>
                        </a:ext>
                      </a:extLst>
                    </p:cNvPr>
                    <p:cNvSpPr/>
                    <p:nvPr/>
                  </p:nvSpPr>
                  <p:spPr>
                    <a:xfrm rot="19169352">
                      <a:off x="3824515" y="3007679"/>
                      <a:ext cx="130371" cy="60727"/>
                    </a:xfrm>
                    <a:prstGeom prst="parallelogram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2502E69F-7B76-4BCA-AE06-2318DF6100CA}"/>
                      </a:ext>
                    </a:extLst>
                  </p:cNvPr>
                  <p:cNvSpPr/>
                  <p:nvPr/>
                </p:nvSpPr>
                <p:spPr>
                  <a:xfrm>
                    <a:off x="4776976" y="2767367"/>
                    <a:ext cx="186218" cy="169057"/>
                  </a:xfrm>
                  <a:prstGeom prst="ellipse">
                    <a:avLst/>
                  </a:prstGeom>
                  <a:solidFill>
                    <a:srgbClr val="00B050"/>
                  </a:solidFill>
                  <a:ln w="3175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42090200-3B70-4666-8048-8C14F05F89A5}"/>
                      </a:ext>
                    </a:extLst>
                  </p:cNvPr>
                  <p:cNvSpPr/>
                  <p:nvPr/>
                </p:nvSpPr>
                <p:spPr>
                  <a:xfrm rot="21357450" flipH="1" flipV="1">
                    <a:off x="3673327" y="1314319"/>
                    <a:ext cx="209833" cy="1901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29C00A52-0572-4943-8840-74E3BB79CA44}"/>
                  </a:ext>
                </a:extLst>
              </p:cNvPr>
              <p:cNvSpPr/>
              <p:nvPr/>
            </p:nvSpPr>
            <p:spPr>
              <a:xfrm>
                <a:off x="2902688" y="4550352"/>
                <a:ext cx="2966484" cy="1510206"/>
              </a:xfrm>
              <a:custGeom>
                <a:avLst/>
                <a:gdLst>
                  <a:gd name="connsiteX0" fmla="*/ 0 w 2966484"/>
                  <a:gd name="connsiteY0" fmla="*/ 32281 h 1510206"/>
                  <a:gd name="connsiteX1" fmla="*/ 361507 w 2966484"/>
                  <a:gd name="connsiteY1" fmla="*/ 32281 h 1510206"/>
                  <a:gd name="connsiteX2" fmla="*/ 393405 w 2966484"/>
                  <a:gd name="connsiteY2" fmla="*/ 42913 h 1510206"/>
                  <a:gd name="connsiteX3" fmla="*/ 467833 w 2966484"/>
                  <a:gd name="connsiteY3" fmla="*/ 64178 h 1510206"/>
                  <a:gd name="connsiteX4" fmla="*/ 499731 w 2966484"/>
                  <a:gd name="connsiteY4" fmla="*/ 85443 h 1510206"/>
                  <a:gd name="connsiteX5" fmla="*/ 542261 w 2966484"/>
                  <a:gd name="connsiteY5" fmla="*/ 117341 h 1510206"/>
                  <a:gd name="connsiteX6" fmla="*/ 574159 w 2966484"/>
                  <a:gd name="connsiteY6" fmla="*/ 127974 h 1510206"/>
                  <a:gd name="connsiteX7" fmla="*/ 616689 w 2966484"/>
                  <a:gd name="connsiteY7" fmla="*/ 191769 h 1510206"/>
                  <a:gd name="connsiteX8" fmla="*/ 627321 w 2966484"/>
                  <a:gd name="connsiteY8" fmla="*/ 223667 h 1510206"/>
                  <a:gd name="connsiteX9" fmla="*/ 648586 w 2966484"/>
                  <a:gd name="connsiteY9" fmla="*/ 255564 h 1510206"/>
                  <a:gd name="connsiteX10" fmla="*/ 680484 w 2966484"/>
                  <a:gd name="connsiteY10" fmla="*/ 351257 h 1510206"/>
                  <a:gd name="connsiteX11" fmla="*/ 691117 w 2966484"/>
                  <a:gd name="connsiteY11" fmla="*/ 383155 h 1510206"/>
                  <a:gd name="connsiteX12" fmla="*/ 712382 w 2966484"/>
                  <a:gd name="connsiteY12" fmla="*/ 425685 h 1510206"/>
                  <a:gd name="connsiteX13" fmla="*/ 733647 w 2966484"/>
                  <a:gd name="connsiteY13" fmla="*/ 510746 h 1510206"/>
                  <a:gd name="connsiteX14" fmla="*/ 744279 w 2966484"/>
                  <a:gd name="connsiteY14" fmla="*/ 542643 h 1510206"/>
                  <a:gd name="connsiteX15" fmla="*/ 754912 w 2966484"/>
                  <a:gd name="connsiteY15" fmla="*/ 606439 h 1510206"/>
                  <a:gd name="connsiteX16" fmla="*/ 744279 w 2966484"/>
                  <a:gd name="connsiteY16" fmla="*/ 1063639 h 1510206"/>
                  <a:gd name="connsiteX17" fmla="*/ 723014 w 2966484"/>
                  <a:gd name="connsiteY17" fmla="*/ 1159332 h 1510206"/>
                  <a:gd name="connsiteX18" fmla="*/ 701749 w 2966484"/>
                  <a:gd name="connsiteY18" fmla="*/ 1223127 h 1510206"/>
                  <a:gd name="connsiteX19" fmla="*/ 691117 w 2966484"/>
                  <a:gd name="connsiteY19" fmla="*/ 1308188 h 1510206"/>
                  <a:gd name="connsiteX20" fmla="*/ 680484 w 2966484"/>
                  <a:gd name="connsiteY20" fmla="*/ 1382615 h 1510206"/>
                  <a:gd name="connsiteX21" fmla="*/ 691117 w 2966484"/>
                  <a:gd name="connsiteY21" fmla="*/ 1510206 h 1510206"/>
                  <a:gd name="connsiteX22" fmla="*/ 701749 w 2966484"/>
                  <a:gd name="connsiteY22" fmla="*/ 1425146 h 1510206"/>
                  <a:gd name="connsiteX23" fmla="*/ 712382 w 2966484"/>
                  <a:gd name="connsiteY23" fmla="*/ 1393248 h 1510206"/>
                  <a:gd name="connsiteX24" fmla="*/ 733647 w 2966484"/>
                  <a:gd name="connsiteY24" fmla="*/ 1308188 h 1510206"/>
                  <a:gd name="connsiteX25" fmla="*/ 744279 w 2966484"/>
                  <a:gd name="connsiteY25" fmla="*/ 1244392 h 1510206"/>
                  <a:gd name="connsiteX26" fmla="*/ 765545 w 2966484"/>
                  <a:gd name="connsiteY26" fmla="*/ 1180597 h 1510206"/>
                  <a:gd name="connsiteX27" fmla="*/ 786810 w 2966484"/>
                  <a:gd name="connsiteY27" fmla="*/ 1063639 h 1510206"/>
                  <a:gd name="connsiteX28" fmla="*/ 818707 w 2966484"/>
                  <a:gd name="connsiteY28" fmla="*/ 808457 h 1510206"/>
                  <a:gd name="connsiteX29" fmla="*/ 839972 w 2966484"/>
                  <a:gd name="connsiteY29" fmla="*/ 606439 h 1510206"/>
                  <a:gd name="connsiteX30" fmla="*/ 861238 w 2966484"/>
                  <a:gd name="connsiteY30" fmla="*/ 478848 h 1510206"/>
                  <a:gd name="connsiteX31" fmla="*/ 882503 w 2966484"/>
                  <a:gd name="connsiteY31" fmla="*/ 415053 h 1510206"/>
                  <a:gd name="connsiteX32" fmla="*/ 914400 w 2966484"/>
                  <a:gd name="connsiteY32" fmla="*/ 308727 h 1510206"/>
                  <a:gd name="connsiteX33" fmla="*/ 925033 w 2966484"/>
                  <a:gd name="connsiteY33" fmla="*/ 276829 h 1510206"/>
                  <a:gd name="connsiteX34" fmla="*/ 1031359 w 2966484"/>
                  <a:gd name="connsiteY34" fmla="*/ 191769 h 1510206"/>
                  <a:gd name="connsiteX35" fmla="*/ 1063256 w 2966484"/>
                  <a:gd name="connsiteY35" fmla="*/ 170504 h 1510206"/>
                  <a:gd name="connsiteX36" fmla="*/ 1201479 w 2966484"/>
                  <a:gd name="connsiteY36" fmla="*/ 149239 h 1510206"/>
                  <a:gd name="connsiteX37" fmla="*/ 1254642 w 2966484"/>
                  <a:gd name="connsiteY37" fmla="*/ 138606 h 1510206"/>
                  <a:gd name="connsiteX38" fmla="*/ 1414131 w 2966484"/>
                  <a:gd name="connsiteY38" fmla="*/ 127974 h 1510206"/>
                  <a:gd name="connsiteX39" fmla="*/ 1477926 w 2966484"/>
                  <a:gd name="connsiteY39" fmla="*/ 117341 h 1510206"/>
                  <a:gd name="connsiteX40" fmla="*/ 1701210 w 2966484"/>
                  <a:gd name="connsiteY40" fmla="*/ 96076 h 1510206"/>
                  <a:gd name="connsiteX41" fmla="*/ 1871331 w 2966484"/>
                  <a:gd name="connsiteY41" fmla="*/ 74811 h 1510206"/>
                  <a:gd name="connsiteX42" fmla="*/ 1935126 w 2966484"/>
                  <a:gd name="connsiteY42" fmla="*/ 64178 h 1510206"/>
                  <a:gd name="connsiteX43" fmla="*/ 2296633 w 2966484"/>
                  <a:gd name="connsiteY43" fmla="*/ 42913 h 1510206"/>
                  <a:gd name="connsiteX44" fmla="*/ 2445489 w 2966484"/>
                  <a:gd name="connsiteY44" fmla="*/ 32281 h 1510206"/>
                  <a:gd name="connsiteX45" fmla="*/ 2838893 w 2966484"/>
                  <a:gd name="connsiteY45" fmla="*/ 11015 h 1510206"/>
                  <a:gd name="connsiteX46" fmla="*/ 2966484 w 2966484"/>
                  <a:gd name="connsiteY46" fmla="*/ 383 h 1510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966484" h="1510206">
                    <a:moveTo>
                      <a:pt x="0" y="32281"/>
                    </a:moveTo>
                    <a:cubicBezTo>
                      <a:pt x="171099" y="16726"/>
                      <a:pt x="134370" y="14809"/>
                      <a:pt x="361507" y="32281"/>
                    </a:cubicBezTo>
                    <a:cubicBezTo>
                      <a:pt x="372682" y="33141"/>
                      <a:pt x="382628" y="39834"/>
                      <a:pt x="393405" y="42913"/>
                    </a:cubicBezTo>
                    <a:cubicBezTo>
                      <a:pt x="486861" y="69615"/>
                      <a:pt x="391352" y="38686"/>
                      <a:pt x="467833" y="64178"/>
                    </a:cubicBezTo>
                    <a:cubicBezTo>
                      <a:pt x="478466" y="71266"/>
                      <a:pt x="489332" y="78015"/>
                      <a:pt x="499731" y="85443"/>
                    </a:cubicBezTo>
                    <a:cubicBezTo>
                      <a:pt x="514151" y="95743"/>
                      <a:pt x="526875" y="108549"/>
                      <a:pt x="542261" y="117341"/>
                    </a:cubicBezTo>
                    <a:cubicBezTo>
                      <a:pt x="551992" y="122902"/>
                      <a:pt x="563526" y="124430"/>
                      <a:pt x="574159" y="127974"/>
                    </a:cubicBezTo>
                    <a:cubicBezTo>
                      <a:pt x="588336" y="149239"/>
                      <a:pt x="608608" y="167523"/>
                      <a:pt x="616689" y="191769"/>
                    </a:cubicBezTo>
                    <a:cubicBezTo>
                      <a:pt x="620233" y="202402"/>
                      <a:pt x="622309" y="213642"/>
                      <a:pt x="627321" y="223667"/>
                    </a:cubicBezTo>
                    <a:cubicBezTo>
                      <a:pt x="633036" y="235097"/>
                      <a:pt x="643396" y="243887"/>
                      <a:pt x="648586" y="255564"/>
                    </a:cubicBezTo>
                    <a:cubicBezTo>
                      <a:pt x="648594" y="255581"/>
                      <a:pt x="675165" y="335299"/>
                      <a:pt x="680484" y="351257"/>
                    </a:cubicBezTo>
                    <a:cubicBezTo>
                      <a:pt x="684028" y="361890"/>
                      <a:pt x="686105" y="373130"/>
                      <a:pt x="691117" y="383155"/>
                    </a:cubicBezTo>
                    <a:lnTo>
                      <a:pt x="712382" y="425685"/>
                    </a:lnTo>
                    <a:cubicBezTo>
                      <a:pt x="719470" y="454039"/>
                      <a:pt x="724405" y="483019"/>
                      <a:pt x="733647" y="510746"/>
                    </a:cubicBezTo>
                    <a:cubicBezTo>
                      <a:pt x="737191" y="521378"/>
                      <a:pt x="741848" y="531702"/>
                      <a:pt x="744279" y="542643"/>
                    </a:cubicBezTo>
                    <a:cubicBezTo>
                      <a:pt x="748956" y="563688"/>
                      <a:pt x="751368" y="585174"/>
                      <a:pt x="754912" y="606439"/>
                    </a:cubicBezTo>
                    <a:cubicBezTo>
                      <a:pt x="751368" y="758839"/>
                      <a:pt x="750625" y="911330"/>
                      <a:pt x="744279" y="1063639"/>
                    </a:cubicBezTo>
                    <a:cubicBezTo>
                      <a:pt x="743789" y="1075392"/>
                      <a:pt x="727511" y="1144341"/>
                      <a:pt x="723014" y="1159332"/>
                    </a:cubicBezTo>
                    <a:cubicBezTo>
                      <a:pt x="716573" y="1180802"/>
                      <a:pt x="701749" y="1223127"/>
                      <a:pt x="701749" y="1223127"/>
                    </a:cubicBezTo>
                    <a:cubicBezTo>
                      <a:pt x="698205" y="1251481"/>
                      <a:pt x="694893" y="1279864"/>
                      <a:pt x="691117" y="1308188"/>
                    </a:cubicBezTo>
                    <a:cubicBezTo>
                      <a:pt x="687805" y="1333029"/>
                      <a:pt x="680484" y="1357554"/>
                      <a:pt x="680484" y="1382615"/>
                    </a:cubicBezTo>
                    <a:cubicBezTo>
                      <a:pt x="680484" y="1425293"/>
                      <a:pt x="687573" y="1467676"/>
                      <a:pt x="691117" y="1510206"/>
                    </a:cubicBezTo>
                    <a:cubicBezTo>
                      <a:pt x="694661" y="1481853"/>
                      <a:pt x="696638" y="1453259"/>
                      <a:pt x="701749" y="1425146"/>
                    </a:cubicBezTo>
                    <a:cubicBezTo>
                      <a:pt x="703754" y="1414119"/>
                      <a:pt x="709433" y="1404061"/>
                      <a:pt x="712382" y="1393248"/>
                    </a:cubicBezTo>
                    <a:cubicBezTo>
                      <a:pt x="720072" y="1365052"/>
                      <a:pt x="728843" y="1337016"/>
                      <a:pt x="733647" y="1308188"/>
                    </a:cubicBezTo>
                    <a:cubicBezTo>
                      <a:pt x="737191" y="1286923"/>
                      <a:pt x="739050" y="1265307"/>
                      <a:pt x="744279" y="1244392"/>
                    </a:cubicBezTo>
                    <a:cubicBezTo>
                      <a:pt x="749716" y="1222646"/>
                      <a:pt x="765545" y="1180597"/>
                      <a:pt x="765545" y="1180597"/>
                    </a:cubicBezTo>
                    <a:cubicBezTo>
                      <a:pt x="792575" y="991380"/>
                      <a:pt x="761742" y="1188979"/>
                      <a:pt x="786810" y="1063639"/>
                    </a:cubicBezTo>
                    <a:cubicBezTo>
                      <a:pt x="801014" y="992621"/>
                      <a:pt x="815844" y="854262"/>
                      <a:pt x="818707" y="808457"/>
                    </a:cubicBezTo>
                    <a:cubicBezTo>
                      <a:pt x="830039" y="627150"/>
                      <a:pt x="811373" y="692238"/>
                      <a:pt x="839972" y="606439"/>
                    </a:cubicBezTo>
                    <a:cubicBezTo>
                      <a:pt x="844537" y="574487"/>
                      <a:pt x="851909" y="513054"/>
                      <a:pt x="861238" y="478848"/>
                    </a:cubicBezTo>
                    <a:cubicBezTo>
                      <a:pt x="867136" y="457223"/>
                      <a:pt x="882503" y="415053"/>
                      <a:pt x="882503" y="415053"/>
                    </a:cubicBezTo>
                    <a:cubicBezTo>
                      <a:pt x="901838" y="279701"/>
                      <a:pt x="875718" y="386092"/>
                      <a:pt x="914400" y="308727"/>
                    </a:cubicBezTo>
                    <a:cubicBezTo>
                      <a:pt x="919412" y="298702"/>
                      <a:pt x="918152" y="285676"/>
                      <a:pt x="925033" y="276829"/>
                    </a:cubicBezTo>
                    <a:cubicBezTo>
                      <a:pt x="983209" y="202031"/>
                      <a:pt x="970798" y="226375"/>
                      <a:pt x="1031359" y="191769"/>
                    </a:cubicBezTo>
                    <a:cubicBezTo>
                      <a:pt x="1042454" y="185429"/>
                      <a:pt x="1051511" y="175538"/>
                      <a:pt x="1063256" y="170504"/>
                    </a:cubicBezTo>
                    <a:cubicBezTo>
                      <a:pt x="1096459" y="156274"/>
                      <a:pt x="1180128" y="152289"/>
                      <a:pt x="1201479" y="149239"/>
                    </a:cubicBezTo>
                    <a:cubicBezTo>
                      <a:pt x="1219369" y="146683"/>
                      <a:pt x="1236660" y="140404"/>
                      <a:pt x="1254642" y="138606"/>
                    </a:cubicBezTo>
                    <a:cubicBezTo>
                      <a:pt x="1307659" y="133304"/>
                      <a:pt x="1360968" y="131518"/>
                      <a:pt x="1414131" y="127974"/>
                    </a:cubicBezTo>
                    <a:cubicBezTo>
                      <a:pt x="1435396" y="124430"/>
                      <a:pt x="1456500" y="119722"/>
                      <a:pt x="1477926" y="117341"/>
                    </a:cubicBezTo>
                    <a:cubicBezTo>
                      <a:pt x="1552233" y="109085"/>
                      <a:pt x="1701210" y="96076"/>
                      <a:pt x="1701210" y="96076"/>
                    </a:cubicBezTo>
                    <a:cubicBezTo>
                      <a:pt x="1794879" y="72658"/>
                      <a:pt x="1700745" y="93765"/>
                      <a:pt x="1871331" y="74811"/>
                    </a:cubicBezTo>
                    <a:cubicBezTo>
                      <a:pt x="1892757" y="72430"/>
                      <a:pt x="1913700" y="66559"/>
                      <a:pt x="1935126" y="64178"/>
                    </a:cubicBezTo>
                    <a:cubicBezTo>
                      <a:pt x="2065285" y="49716"/>
                      <a:pt x="2157643" y="50635"/>
                      <a:pt x="2296633" y="42913"/>
                    </a:cubicBezTo>
                    <a:cubicBezTo>
                      <a:pt x="2346301" y="40154"/>
                      <a:pt x="2395813" y="34896"/>
                      <a:pt x="2445489" y="32281"/>
                    </a:cubicBezTo>
                    <a:cubicBezTo>
                      <a:pt x="2882821" y="9264"/>
                      <a:pt x="2541977" y="33856"/>
                      <a:pt x="2838893" y="11015"/>
                    </a:cubicBezTo>
                    <a:cubicBezTo>
                      <a:pt x="2923665" y="-3113"/>
                      <a:pt x="2881130" y="383"/>
                      <a:pt x="2966484" y="383"/>
                    </a:cubicBezTo>
                  </a:path>
                </a:pathLst>
              </a:cu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7BE9F36D-8E26-4BEC-B752-3F74BA44DD80}"/>
                  </a:ext>
                </a:extLst>
              </p:cNvPr>
              <p:cNvSpPr/>
              <p:nvPr/>
            </p:nvSpPr>
            <p:spPr>
              <a:xfrm>
                <a:off x="7400260" y="2743200"/>
                <a:ext cx="1414131" cy="1818167"/>
              </a:xfrm>
              <a:custGeom>
                <a:avLst/>
                <a:gdLst>
                  <a:gd name="connsiteX0" fmla="*/ 0 w 1414131"/>
                  <a:gd name="connsiteY0" fmla="*/ 1818167 h 1818167"/>
                  <a:gd name="connsiteX1" fmla="*/ 542261 w 1414131"/>
                  <a:gd name="connsiteY1" fmla="*/ 1796902 h 1818167"/>
                  <a:gd name="connsiteX2" fmla="*/ 637954 w 1414131"/>
                  <a:gd name="connsiteY2" fmla="*/ 1754372 h 1818167"/>
                  <a:gd name="connsiteX3" fmla="*/ 669852 w 1414131"/>
                  <a:gd name="connsiteY3" fmla="*/ 1743740 h 1818167"/>
                  <a:gd name="connsiteX4" fmla="*/ 723014 w 1414131"/>
                  <a:gd name="connsiteY4" fmla="*/ 1690577 h 1818167"/>
                  <a:gd name="connsiteX5" fmla="*/ 744280 w 1414131"/>
                  <a:gd name="connsiteY5" fmla="*/ 1669312 h 1818167"/>
                  <a:gd name="connsiteX6" fmla="*/ 786810 w 1414131"/>
                  <a:gd name="connsiteY6" fmla="*/ 1605516 h 1818167"/>
                  <a:gd name="connsiteX7" fmla="*/ 808075 w 1414131"/>
                  <a:gd name="connsiteY7" fmla="*/ 1541721 h 1818167"/>
                  <a:gd name="connsiteX8" fmla="*/ 893135 w 1414131"/>
                  <a:gd name="connsiteY8" fmla="*/ 1435395 h 1818167"/>
                  <a:gd name="connsiteX9" fmla="*/ 925033 w 1414131"/>
                  <a:gd name="connsiteY9" fmla="*/ 1371600 h 1818167"/>
                  <a:gd name="connsiteX10" fmla="*/ 935666 w 1414131"/>
                  <a:gd name="connsiteY10" fmla="*/ 1339702 h 1818167"/>
                  <a:gd name="connsiteX11" fmla="*/ 956931 w 1414131"/>
                  <a:gd name="connsiteY11" fmla="*/ 1286540 h 1818167"/>
                  <a:gd name="connsiteX12" fmla="*/ 967563 w 1414131"/>
                  <a:gd name="connsiteY12" fmla="*/ 1254642 h 1818167"/>
                  <a:gd name="connsiteX13" fmla="*/ 999461 w 1414131"/>
                  <a:gd name="connsiteY13" fmla="*/ 1222744 h 1818167"/>
                  <a:gd name="connsiteX14" fmla="*/ 1020726 w 1414131"/>
                  <a:gd name="connsiteY14" fmla="*/ 1148316 h 1818167"/>
                  <a:gd name="connsiteX15" fmla="*/ 1041991 w 1414131"/>
                  <a:gd name="connsiteY15" fmla="*/ 1105786 h 1818167"/>
                  <a:gd name="connsiteX16" fmla="*/ 1052624 w 1414131"/>
                  <a:gd name="connsiteY16" fmla="*/ 1041991 h 1818167"/>
                  <a:gd name="connsiteX17" fmla="*/ 1073889 w 1414131"/>
                  <a:gd name="connsiteY17" fmla="*/ 988828 h 1818167"/>
                  <a:gd name="connsiteX18" fmla="*/ 1084521 w 1414131"/>
                  <a:gd name="connsiteY18" fmla="*/ 935665 h 1818167"/>
                  <a:gd name="connsiteX19" fmla="*/ 1095154 w 1414131"/>
                  <a:gd name="connsiteY19" fmla="*/ 893135 h 1818167"/>
                  <a:gd name="connsiteX20" fmla="*/ 1105787 w 1414131"/>
                  <a:gd name="connsiteY20" fmla="*/ 829340 h 1818167"/>
                  <a:gd name="connsiteX21" fmla="*/ 1127052 w 1414131"/>
                  <a:gd name="connsiteY21" fmla="*/ 744279 h 1818167"/>
                  <a:gd name="connsiteX22" fmla="*/ 1148317 w 1414131"/>
                  <a:gd name="connsiteY22" fmla="*/ 637953 h 1818167"/>
                  <a:gd name="connsiteX23" fmla="*/ 1158949 w 1414131"/>
                  <a:gd name="connsiteY23" fmla="*/ 574158 h 1818167"/>
                  <a:gd name="connsiteX24" fmla="*/ 1180214 w 1414131"/>
                  <a:gd name="connsiteY24" fmla="*/ 467833 h 1818167"/>
                  <a:gd name="connsiteX25" fmla="*/ 1190847 w 1414131"/>
                  <a:gd name="connsiteY25" fmla="*/ 393405 h 1818167"/>
                  <a:gd name="connsiteX26" fmla="*/ 1212112 w 1414131"/>
                  <a:gd name="connsiteY26" fmla="*/ 308344 h 1818167"/>
                  <a:gd name="connsiteX27" fmla="*/ 1244010 w 1414131"/>
                  <a:gd name="connsiteY27" fmla="*/ 159488 h 1818167"/>
                  <a:gd name="connsiteX28" fmla="*/ 1254642 w 1414131"/>
                  <a:gd name="connsiteY28" fmla="*/ 127591 h 1818167"/>
                  <a:gd name="connsiteX29" fmla="*/ 1286540 w 1414131"/>
                  <a:gd name="connsiteY29" fmla="*/ 106326 h 1818167"/>
                  <a:gd name="connsiteX30" fmla="*/ 1297173 w 1414131"/>
                  <a:gd name="connsiteY30" fmla="*/ 74428 h 1818167"/>
                  <a:gd name="connsiteX31" fmla="*/ 1329070 w 1414131"/>
                  <a:gd name="connsiteY31" fmla="*/ 63795 h 1818167"/>
                  <a:gd name="connsiteX32" fmla="*/ 1392866 w 1414131"/>
                  <a:gd name="connsiteY32" fmla="*/ 10633 h 1818167"/>
                  <a:gd name="connsiteX33" fmla="*/ 1414131 w 1414131"/>
                  <a:gd name="connsiteY33" fmla="*/ 0 h 1818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414131" h="1818167">
                    <a:moveTo>
                      <a:pt x="0" y="1818167"/>
                    </a:moveTo>
                    <a:lnTo>
                      <a:pt x="542261" y="1796902"/>
                    </a:lnTo>
                    <a:cubicBezTo>
                      <a:pt x="612086" y="1789421"/>
                      <a:pt x="590879" y="1777909"/>
                      <a:pt x="637954" y="1754372"/>
                    </a:cubicBezTo>
                    <a:cubicBezTo>
                      <a:pt x="647979" y="1749360"/>
                      <a:pt x="659219" y="1747284"/>
                      <a:pt x="669852" y="1743740"/>
                    </a:cubicBezTo>
                    <a:cubicBezTo>
                      <a:pt x="724535" y="1707282"/>
                      <a:pt x="682507" y="1741210"/>
                      <a:pt x="723014" y="1690577"/>
                    </a:cubicBezTo>
                    <a:cubicBezTo>
                      <a:pt x="729276" y="1682749"/>
                      <a:pt x="738265" y="1677332"/>
                      <a:pt x="744280" y="1669312"/>
                    </a:cubicBezTo>
                    <a:cubicBezTo>
                      <a:pt x="759615" y="1648866"/>
                      <a:pt x="786810" y="1605516"/>
                      <a:pt x="786810" y="1605516"/>
                    </a:cubicBezTo>
                    <a:cubicBezTo>
                      <a:pt x="793898" y="1584251"/>
                      <a:pt x="792225" y="1557571"/>
                      <a:pt x="808075" y="1541721"/>
                    </a:cubicBezTo>
                    <a:cubicBezTo>
                      <a:pt x="837113" y="1512683"/>
                      <a:pt x="879720" y="1475636"/>
                      <a:pt x="893135" y="1435395"/>
                    </a:cubicBezTo>
                    <a:cubicBezTo>
                      <a:pt x="919862" y="1355218"/>
                      <a:pt x="883808" y="1454049"/>
                      <a:pt x="925033" y="1371600"/>
                    </a:cubicBezTo>
                    <a:cubicBezTo>
                      <a:pt x="930045" y="1361575"/>
                      <a:pt x="931731" y="1350196"/>
                      <a:pt x="935666" y="1339702"/>
                    </a:cubicBezTo>
                    <a:cubicBezTo>
                      <a:pt x="942368" y="1321831"/>
                      <a:pt x="950230" y="1304411"/>
                      <a:pt x="956931" y="1286540"/>
                    </a:cubicBezTo>
                    <a:cubicBezTo>
                      <a:pt x="960866" y="1276046"/>
                      <a:pt x="961346" y="1263967"/>
                      <a:pt x="967563" y="1254642"/>
                    </a:cubicBezTo>
                    <a:cubicBezTo>
                      <a:pt x="975904" y="1242131"/>
                      <a:pt x="988828" y="1233377"/>
                      <a:pt x="999461" y="1222744"/>
                    </a:cubicBezTo>
                    <a:cubicBezTo>
                      <a:pt x="1004858" y="1201156"/>
                      <a:pt x="1011572" y="1169675"/>
                      <a:pt x="1020726" y="1148316"/>
                    </a:cubicBezTo>
                    <a:cubicBezTo>
                      <a:pt x="1026970" y="1133748"/>
                      <a:pt x="1034903" y="1119963"/>
                      <a:pt x="1041991" y="1105786"/>
                    </a:cubicBezTo>
                    <a:cubicBezTo>
                      <a:pt x="1045535" y="1084521"/>
                      <a:pt x="1046952" y="1062790"/>
                      <a:pt x="1052624" y="1041991"/>
                    </a:cubicBezTo>
                    <a:cubicBezTo>
                      <a:pt x="1057646" y="1023577"/>
                      <a:pt x="1068405" y="1007109"/>
                      <a:pt x="1073889" y="988828"/>
                    </a:cubicBezTo>
                    <a:cubicBezTo>
                      <a:pt x="1079082" y="971518"/>
                      <a:pt x="1080601" y="953307"/>
                      <a:pt x="1084521" y="935665"/>
                    </a:cubicBezTo>
                    <a:cubicBezTo>
                      <a:pt x="1087691" y="921400"/>
                      <a:pt x="1092288" y="907464"/>
                      <a:pt x="1095154" y="893135"/>
                    </a:cubicBezTo>
                    <a:cubicBezTo>
                      <a:pt x="1099382" y="871995"/>
                      <a:pt x="1101270" y="850420"/>
                      <a:pt x="1105787" y="829340"/>
                    </a:cubicBezTo>
                    <a:cubicBezTo>
                      <a:pt x="1111911" y="800762"/>
                      <a:pt x="1122919" y="773212"/>
                      <a:pt x="1127052" y="744279"/>
                    </a:cubicBezTo>
                    <a:cubicBezTo>
                      <a:pt x="1139269" y="658756"/>
                      <a:pt x="1129759" y="693626"/>
                      <a:pt x="1148317" y="637953"/>
                    </a:cubicBezTo>
                    <a:cubicBezTo>
                      <a:pt x="1151861" y="616688"/>
                      <a:pt x="1154976" y="595347"/>
                      <a:pt x="1158949" y="574158"/>
                    </a:cubicBezTo>
                    <a:cubicBezTo>
                      <a:pt x="1165610" y="538633"/>
                      <a:pt x="1175102" y="503613"/>
                      <a:pt x="1180214" y="467833"/>
                    </a:cubicBezTo>
                    <a:cubicBezTo>
                      <a:pt x="1183758" y="443024"/>
                      <a:pt x="1185932" y="417980"/>
                      <a:pt x="1190847" y="393405"/>
                    </a:cubicBezTo>
                    <a:cubicBezTo>
                      <a:pt x="1196579" y="364746"/>
                      <a:pt x="1208487" y="337345"/>
                      <a:pt x="1212112" y="308344"/>
                    </a:cubicBezTo>
                    <a:cubicBezTo>
                      <a:pt x="1225526" y="201041"/>
                      <a:pt x="1213709" y="250392"/>
                      <a:pt x="1244010" y="159488"/>
                    </a:cubicBezTo>
                    <a:cubicBezTo>
                      <a:pt x="1247554" y="148856"/>
                      <a:pt x="1245317" y="133808"/>
                      <a:pt x="1254642" y="127591"/>
                    </a:cubicBezTo>
                    <a:lnTo>
                      <a:pt x="1286540" y="106326"/>
                    </a:lnTo>
                    <a:cubicBezTo>
                      <a:pt x="1290084" y="95693"/>
                      <a:pt x="1289248" y="82353"/>
                      <a:pt x="1297173" y="74428"/>
                    </a:cubicBezTo>
                    <a:cubicBezTo>
                      <a:pt x="1305098" y="66503"/>
                      <a:pt x="1319046" y="68807"/>
                      <a:pt x="1329070" y="63795"/>
                    </a:cubicBezTo>
                    <a:cubicBezTo>
                      <a:pt x="1371999" y="42330"/>
                      <a:pt x="1353674" y="41987"/>
                      <a:pt x="1392866" y="10633"/>
                    </a:cubicBezTo>
                    <a:cubicBezTo>
                      <a:pt x="1399054" y="5682"/>
                      <a:pt x="1407043" y="3544"/>
                      <a:pt x="1414131" y="0"/>
                    </a:cubicBezTo>
                  </a:path>
                </a:pathLst>
              </a:cu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46C56996-CF1F-4A1A-8BB8-C558715A9187}"/>
                  </a:ext>
                </a:extLst>
              </p:cNvPr>
              <p:cNvSpPr/>
              <p:nvPr/>
            </p:nvSpPr>
            <p:spPr>
              <a:xfrm>
                <a:off x="7400260" y="1541721"/>
                <a:ext cx="754912" cy="2647507"/>
              </a:xfrm>
              <a:custGeom>
                <a:avLst/>
                <a:gdLst>
                  <a:gd name="connsiteX0" fmla="*/ 754912 w 754912"/>
                  <a:gd name="connsiteY0" fmla="*/ 0 h 2647507"/>
                  <a:gd name="connsiteX1" fmla="*/ 701749 w 754912"/>
                  <a:gd name="connsiteY1" fmla="*/ 21265 h 2647507"/>
                  <a:gd name="connsiteX2" fmla="*/ 669852 w 754912"/>
                  <a:gd name="connsiteY2" fmla="*/ 31898 h 2647507"/>
                  <a:gd name="connsiteX3" fmla="*/ 606056 w 754912"/>
                  <a:gd name="connsiteY3" fmla="*/ 85060 h 2647507"/>
                  <a:gd name="connsiteX4" fmla="*/ 595424 w 754912"/>
                  <a:gd name="connsiteY4" fmla="*/ 116958 h 2647507"/>
                  <a:gd name="connsiteX5" fmla="*/ 552893 w 754912"/>
                  <a:gd name="connsiteY5" fmla="*/ 191386 h 2647507"/>
                  <a:gd name="connsiteX6" fmla="*/ 542261 w 754912"/>
                  <a:gd name="connsiteY6" fmla="*/ 233916 h 2647507"/>
                  <a:gd name="connsiteX7" fmla="*/ 510363 w 754912"/>
                  <a:gd name="connsiteY7" fmla="*/ 297712 h 2647507"/>
                  <a:gd name="connsiteX8" fmla="*/ 499731 w 754912"/>
                  <a:gd name="connsiteY8" fmla="*/ 340242 h 2647507"/>
                  <a:gd name="connsiteX9" fmla="*/ 489098 w 754912"/>
                  <a:gd name="connsiteY9" fmla="*/ 372139 h 2647507"/>
                  <a:gd name="connsiteX10" fmla="*/ 467833 w 754912"/>
                  <a:gd name="connsiteY10" fmla="*/ 467832 h 2647507"/>
                  <a:gd name="connsiteX11" fmla="*/ 446568 w 754912"/>
                  <a:gd name="connsiteY11" fmla="*/ 499730 h 2647507"/>
                  <a:gd name="connsiteX12" fmla="*/ 435935 w 754912"/>
                  <a:gd name="connsiteY12" fmla="*/ 552893 h 2647507"/>
                  <a:gd name="connsiteX13" fmla="*/ 425303 w 754912"/>
                  <a:gd name="connsiteY13" fmla="*/ 627321 h 2647507"/>
                  <a:gd name="connsiteX14" fmla="*/ 414670 w 754912"/>
                  <a:gd name="connsiteY14" fmla="*/ 669851 h 2647507"/>
                  <a:gd name="connsiteX15" fmla="*/ 393405 w 754912"/>
                  <a:gd name="connsiteY15" fmla="*/ 754912 h 2647507"/>
                  <a:gd name="connsiteX16" fmla="*/ 393405 w 754912"/>
                  <a:gd name="connsiteY16" fmla="*/ 1233377 h 2647507"/>
                  <a:gd name="connsiteX17" fmla="*/ 414670 w 754912"/>
                  <a:gd name="connsiteY17" fmla="*/ 1403498 h 2647507"/>
                  <a:gd name="connsiteX18" fmla="*/ 435935 w 754912"/>
                  <a:gd name="connsiteY18" fmla="*/ 1679944 h 2647507"/>
                  <a:gd name="connsiteX19" fmla="*/ 414670 w 754912"/>
                  <a:gd name="connsiteY19" fmla="*/ 2190307 h 2647507"/>
                  <a:gd name="connsiteX20" fmla="*/ 404038 w 754912"/>
                  <a:gd name="connsiteY20" fmla="*/ 2222205 h 2647507"/>
                  <a:gd name="connsiteX21" fmla="*/ 382773 w 754912"/>
                  <a:gd name="connsiteY21" fmla="*/ 2307265 h 2647507"/>
                  <a:gd name="connsiteX22" fmla="*/ 361507 w 754912"/>
                  <a:gd name="connsiteY22" fmla="*/ 2339163 h 2647507"/>
                  <a:gd name="connsiteX23" fmla="*/ 297712 w 754912"/>
                  <a:gd name="connsiteY23" fmla="*/ 2424223 h 2647507"/>
                  <a:gd name="connsiteX24" fmla="*/ 244549 w 754912"/>
                  <a:gd name="connsiteY24" fmla="*/ 2488019 h 2647507"/>
                  <a:gd name="connsiteX25" fmla="*/ 212652 w 754912"/>
                  <a:gd name="connsiteY25" fmla="*/ 2519916 h 2647507"/>
                  <a:gd name="connsiteX26" fmla="*/ 191387 w 754912"/>
                  <a:gd name="connsiteY26" fmla="*/ 2551814 h 2647507"/>
                  <a:gd name="connsiteX27" fmla="*/ 159489 w 754912"/>
                  <a:gd name="connsiteY27" fmla="*/ 2562446 h 2647507"/>
                  <a:gd name="connsiteX28" fmla="*/ 74428 w 754912"/>
                  <a:gd name="connsiteY28" fmla="*/ 2604977 h 2647507"/>
                  <a:gd name="connsiteX29" fmla="*/ 74428 w 754912"/>
                  <a:gd name="connsiteY29" fmla="*/ 2604977 h 2647507"/>
                  <a:gd name="connsiteX30" fmla="*/ 42531 w 754912"/>
                  <a:gd name="connsiteY30" fmla="*/ 2626242 h 2647507"/>
                  <a:gd name="connsiteX31" fmla="*/ 0 w 754912"/>
                  <a:gd name="connsiteY31" fmla="*/ 2647507 h 2647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4912" h="2647507">
                    <a:moveTo>
                      <a:pt x="754912" y="0"/>
                    </a:moveTo>
                    <a:cubicBezTo>
                      <a:pt x="737191" y="7088"/>
                      <a:pt x="719620" y="14563"/>
                      <a:pt x="701749" y="21265"/>
                    </a:cubicBezTo>
                    <a:cubicBezTo>
                      <a:pt x="691255" y="25200"/>
                      <a:pt x="679876" y="26886"/>
                      <a:pt x="669852" y="31898"/>
                    </a:cubicBezTo>
                    <a:cubicBezTo>
                      <a:pt x="640245" y="46702"/>
                      <a:pt x="629572" y="61545"/>
                      <a:pt x="606056" y="85060"/>
                    </a:cubicBezTo>
                    <a:cubicBezTo>
                      <a:pt x="602512" y="95693"/>
                      <a:pt x="599839" y="106656"/>
                      <a:pt x="595424" y="116958"/>
                    </a:cubicBezTo>
                    <a:cubicBezTo>
                      <a:pt x="579236" y="154730"/>
                      <a:pt x="574250" y="159352"/>
                      <a:pt x="552893" y="191386"/>
                    </a:cubicBezTo>
                    <a:cubicBezTo>
                      <a:pt x="549349" y="205563"/>
                      <a:pt x="548017" y="220485"/>
                      <a:pt x="542261" y="233916"/>
                    </a:cubicBezTo>
                    <a:cubicBezTo>
                      <a:pt x="502320" y="327113"/>
                      <a:pt x="535964" y="208107"/>
                      <a:pt x="510363" y="297712"/>
                    </a:cubicBezTo>
                    <a:cubicBezTo>
                      <a:pt x="506349" y="311763"/>
                      <a:pt x="503746" y="326191"/>
                      <a:pt x="499731" y="340242"/>
                    </a:cubicBezTo>
                    <a:cubicBezTo>
                      <a:pt x="496652" y="351018"/>
                      <a:pt x="491816" y="361266"/>
                      <a:pt x="489098" y="372139"/>
                    </a:cubicBezTo>
                    <a:cubicBezTo>
                      <a:pt x="486068" y="384259"/>
                      <a:pt x="474385" y="452544"/>
                      <a:pt x="467833" y="467832"/>
                    </a:cubicBezTo>
                    <a:cubicBezTo>
                      <a:pt x="462799" y="479578"/>
                      <a:pt x="453656" y="489097"/>
                      <a:pt x="446568" y="499730"/>
                    </a:cubicBezTo>
                    <a:cubicBezTo>
                      <a:pt x="443024" y="517451"/>
                      <a:pt x="438906" y="535067"/>
                      <a:pt x="435935" y="552893"/>
                    </a:cubicBezTo>
                    <a:cubicBezTo>
                      <a:pt x="431815" y="577613"/>
                      <a:pt x="429786" y="602664"/>
                      <a:pt x="425303" y="627321"/>
                    </a:cubicBezTo>
                    <a:cubicBezTo>
                      <a:pt x="422689" y="641698"/>
                      <a:pt x="417840" y="655586"/>
                      <a:pt x="414670" y="669851"/>
                    </a:cubicBezTo>
                    <a:cubicBezTo>
                      <a:pt x="397562" y="746839"/>
                      <a:pt x="412406" y="697909"/>
                      <a:pt x="393405" y="754912"/>
                    </a:cubicBezTo>
                    <a:cubicBezTo>
                      <a:pt x="364719" y="955720"/>
                      <a:pt x="376745" y="841868"/>
                      <a:pt x="393405" y="1233377"/>
                    </a:cubicBezTo>
                    <a:cubicBezTo>
                      <a:pt x="397477" y="1329068"/>
                      <a:pt x="406784" y="1316750"/>
                      <a:pt x="414670" y="1403498"/>
                    </a:cubicBezTo>
                    <a:cubicBezTo>
                      <a:pt x="423037" y="1495539"/>
                      <a:pt x="435935" y="1679944"/>
                      <a:pt x="435935" y="1679944"/>
                    </a:cubicBezTo>
                    <a:cubicBezTo>
                      <a:pt x="433647" y="1778354"/>
                      <a:pt x="454161" y="2032340"/>
                      <a:pt x="414670" y="2190307"/>
                    </a:cubicBezTo>
                    <a:cubicBezTo>
                      <a:pt x="411952" y="2201180"/>
                      <a:pt x="406756" y="2211332"/>
                      <a:pt x="404038" y="2222205"/>
                    </a:cubicBezTo>
                    <a:cubicBezTo>
                      <a:pt x="397974" y="2246460"/>
                      <a:pt x="394922" y="2282966"/>
                      <a:pt x="382773" y="2307265"/>
                    </a:cubicBezTo>
                    <a:cubicBezTo>
                      <a:pt x="377058" y="2318695"/>
                      <a:pt x="368596" y="2328530"/>
                      <a:pt x="361507" y="2339163"/>
                    </a:cubicBezTo>
                    <a:cubicBezTo>
                      <a:pt x="342950" y="2394835"/>
                      <a:pt x="358800" y="2363135"/>
                      <a:pt x="297712" y="2424223"/>
                    </a:cubicBezTo>
                    <a:cubicBezTo>
                      <a:pt x="204523" y="2517412"/>
                      <a:pt x="318563" y="2399201"/>
                      <a:pt x="244549" y="2488019"/>
                    </a:cubicBezTo>
                    <a:cubicBezTo>
                      <a:pt x="234923" y="2499570"/>
                      <a:pt x="222278" y="2508365"/>
                      <a:pt x="212652" y="2519916"/>
                    </a:cubicBezTo>
                    <a:cubicBezTo>
                      <a:pt x="204471" y="2529733"/>
                      <a:pt x="201366" y="2543831"/>
                      <a:pt x="191387" y="2551814"/>
                    </a:cubicBezTo>
                    <a:cubicBezTo>
                      <a:pt x="182635" y="2558815"/>
                      <a:pt x="170122" y="2558902"/>
                      <a:pt x="159489" y="2562446"/>
                    </a:cubicBezTo>
                    <a:cubicBezTo>
                      <a:pt x="122374" y="2599563"/>
                      <a:pt x="147734" y="2580542"/>
                      <a:pt x="74428" y="2604977"/>
                    </a:cubicBezTo>
                    <a:lnTo>
                      <a:pt x="74428" y="2604977"/>
                    </a:lnTo>
                    <a:cubicBezTo>
                      <a:pt x="63796" y="2612065"/>
                      <a:pt x="53961" y="2620527"/>
                      <a:pt x="42531" y="2626242"/>
                    </a:cubicBezTo>
                    <a:cubicBezTo>
                      <a:pt x="-6341" y="2650678"/>
                      <a:pt x="24023" y="2623484"/>
                      <a:pt x="0" y="2647507"/>
                    </a:cubicBezTo>
                  </a:path>
                </a:pathLst>
              </a:cu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85053EEE-BEB1-4CA8-8998-6BB6A84AFF9A}"/>
                  </a:ext>
                </a:extLst>
              </p:cNvPr>
              <p:cNvSpPr/>
              <p:nvPr/>
            </p:nvSpPr>
            <p:spPr>
              <a:xfrm>
                <a:off x="4816346" y="2434856"/>
                <a:ext cx="1031561" cy="1775637"/>
              </a:xfrm>
              <a:custGeom>
                <a:avLst/>
                <a:gdLst>
                  <a:gd name="connsiteX0" fmla="*/ 1031561 w 1031561"/>
                  <a:gd name="connsiteY0" fmla="*/ 1775637 h 1775637"/>
                  <a:gd name="connsiteX1" fmla="*/ 978398 w 1031561"/>
                  <a:gd name="connsiteY1" fmla="*/ 1765004 h 1775637"/>
                  <a:gd name="connsiteX2" fmla="*/ 903970 w 1031561"/>
                  <a:gd name="connsiteY2" fmla="*/ 1754372 h 1775637"/>
                  <a:gd name="connsiteX3" fmla="*/ 861440 w 1031561"/>
                  <a:gd name="connsiteY3" fmla="*/ 1733107 h 1775637"/>
                  <a:gd name="connsiteX4" fmla="*/ 755114 w 1031561"/>
                  <a:gd name="connsiteY4" fmla="*/ 1701209 h 1775637"/>
                  <a:gd name="connsiteX5" fmla="*/ 723217 w 1031561"/>
                  <a:gd name="connsiteY5" fmla="*/ 1679944 h 1775637"/>
                  <a:gd name="connsiteX6" fmla="*/ 680687 w 1031561"/>
                  <a:gd name="connsiteY6" fmla="*/ 1658679 h 1775637"/>
                  <a:gd name="connsiteX7" fmla="*/ 659421 w 1031561"/>
                  <a:gd name="connsiteY7" fmla="*/ 1637414 h 1775637"/>
                  <a:gd name="connsiteX8" fmla="*/ 595626 w 1031561"/>
                  <a:gd name="connsiteY8" fmla="*/ 1594884 h 1775637"/>
                  <a:gd name="connsiteX9" fmla="*/ 563728 w 1031561"/>
                  <a:gd name="connsiteY9" fmla="*/ 1573618 h 1775637"/>
                  <a:gd name="connsiteX10" fmla="*/ 531831 w 1031561"/>
                  <a:gd name="connsiteY10" fmla="*/ 1552353 h 1775637"/>
                  <a:gd name="connsiteX11" fmla="*/ 468035 w 1031561"/>
                  <a:gd name="connsiteY11" fmla="*/ 1499191 h 1775637"/>
                  <a:gd name="connsiteX12" fmla="*/ 446770 w 1031561"/>
                  <a:gd name="connsiteY12" fmla="*/ 1467293 h 1775637"/>
                  <a:gd name="connsiteX13" fmla="*/ 414873 w 1031561"/>
                  <a:gd name="connsiteY13" fmla="*/ 1435395 h 1775637"/>
                  <a:gd name="connsiteX14" fmla="*/ 393607 w 1031561"/>
                  <a:gd name="connsiteY14" fmla="*/ 1403497 h 1775637"/>
                  <a:gd name="connsiteX15" fmla="*/ 361710 w 1031561"/>
                  <a:gd name="connsiteY15" fmla="*/ 1371600 h 1775637"/>
                  <a:gd name="connsiteX16" fmla="*/ 340445 w 1031561"/>
                  <a:gd name="connsiteY16" fmla="*/ 1339702 h 1775637"/>
                  <a:gd name="connsiteX17" fmla="*/ 308547 w 1031561"/>
                  <a:gd name="connsiteY17" fmla="*/ 1318437 h 1775637"/>
                  <a:gd name="connsiteX18" fmla="*/ 287282 w 1031561"/>
                  <a:gd name="connsiteY18" fmla="*/ 1275907 h 1775637"/>
                  <a:gd name="connsiteX19" fmla="*/ 255384 w 1031561"/>
                  <a:gd name="connsiteY19" fmla="*/ 1233377 h 1775637"/>
                  <a:gd name="connsiteX20" fmla="*/ 223487 w 1031561"/>
                  <a:gd name="connsiteY20" fmla="*/ 1137684 h 1775637"/>
                  <a:gd name="connsiteX21" fmla="*/ 202221 w 1031561"/>
                  <a:gd name="connsiteY21" fmla="*/ 1095153 h 1775637"/>
                  <a:gd name="connsiteX22" fmla="*/ 180956 w 1031561"/>
                  <a:gd name="connsiteY22" fmla="*/ 1010093 h 1775637"/>
                  <a:gd name="connsiteX23" fmla="*/ 159691 w 1031561"/>
                  <a:gd name="connsiteY23" fmla="*/ 956930 h 1775637"/>
                  <a:gd name="connsiteX24" fmla="*/ 138426 w 1031561"/>
                  <a:gd name="connsiteY24" fmla="*/ 861237 h 1775637"/>
                  <a:gd name="connsiteX25" fmla="*/ 127794 w 1031561"/>
                  <a:gd name="connsiteY25" fmla="*/ 829339 h 1775637"/>
                  <a:gd name="connsiteX26" fmla="*/ 106528 w 1031561"/>
                  <a:gd name="connsiteY26" fmla="*/ 680484 h 1775637"/>
                  <a:gd name="connsiteX27" fmla="*/ 85263 w 1031561"/>
                  <a:gd name="connsiteY27" fmla="*/ 574158 h 1775637"/>
                  <a:gd name="connsiteX28" fmla="*/ 74631 w 1031561"/>
                  <a:gd name="connsiteY28" fmla="*/ 520995 h 1775637"/>
                  <a:gd name="connsiteX29" fmla="*/ 53366 w 1031561"/>
                  <a:gd name="connsiteY29" fmla="*/ 361507 h 1775637"/>
                  <a:gd name="connsiteX30" fmla="*/ 42733 w 1031561"/>
                  <a:gd name="connsiteY30" fmla="*/ 297711 h 1775637"/>
                  <a:gd name="connsiteX31" fmla="*/ 21468 w 1031561"/>
                  <a:gd name="connsiteY31" fmla="*/ 180753 h 1775637"/>
                  <a:gd name="connsiteX32" fmla="*/ 10835 w 1031561"/>
                  <a:gd name="connsiteY32" fmla="*/ 74428 h 1775637"/>
                  <a:gd name="connsiteX33" fmla="*/ 203 w 1031561"/>
                  <a:gd name="connsiteY33" fmla="*/ 0 h 177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031561" h="1775637">
                    <a:moveTo>
                      <a:pt x="1031561" y="1775637"/>
                    </a:moveTo>
                    <a:cubicBezTo>
                      <a:pt x="1013840" y="1772093"/>
                      <a:pt x="996224" y="1767975"/>
                      <a:pt x="978398" y="1765004"/>
                    </a:cubicBezTo>
                    <a:cubicBezTo>
                      <a:pt x="953678" y="1760884"/>
                      <a:pt x="928148" y="1760966"/>
                      <a:pt x="903970" y="1754372"/>
                    </a:cubicBezTo>
                    <a:cubicBezTo>
                      <a:pt x="888678" y="1750202"/>
                      <a:pt x="876281" y="1738672"/>
                      <a:pt x="861440" y="1733107"/>
                    </a:cubicBezTo>
                    <a:cubicBezTo>
                      <a:pt x="827480" y="1720372"/>
                      <a:pt x="786270" y="1721980"/>
                      <a:pt x="755114" y="1701209"/>
                    </a:cubicBezTo>
                    <a:cubicBezTo>
                      <a:pt x="744482" y="1694121"/>
                      <a:pt x="734312" y="1686284"/>
                      <a:pt x="723217" y="1679944"/>
                    </a:cubicBezTo>
                    <a:cubicBezTo>
                      <a:pt x="709455" y="1672080"/>
                      <a:pt x="693875" y="1667471"/>
                      <a:pt x="680687" y="1658679"/>
                    </a:cubicBezTo>
                    <a:cubicBezTo>
                      <a:pt x="672346" y="1653118"/>
                      <a:pt x="667441" y="1643429"/>
                      <a:pt x="659421" y="1637414"/>
                    </a:cubicBezTo>
                    <a:cubicBezTo>
                      <a:pt x="638975" y="1622080"/>
                      <a:pt x="616891" y="1609061"/>
                      <a:pt x="595626" y="1594884"/>
                    </a:cubicBezTo>
                    <a:lnTo>
                      <a:pt x="563728" y="1573618"/>
                    </a:lnTo>
                    <a:lnTo>
                      <a:pt x="531831" y="1552353"/>
                    </a:lnTo>
                    <a:cubicBezTo>
                      <a:pt x="480021" y="1474639"/>
                      <a:pt x="548977" y="1566642"/>
                      <a:pt x="468035" y="1499191"/>
                    </a:cubicBezTo>
                    <a:cubicBezTo>
                      <a:pt x="458218" y="1491010"/>
                      <a:pt x="454951" y="1477110"/>
                      <a:pt x="446770" y="1467293"/>
                    </a:cubicBezTo>
                    <a:cubicBezTo>
                      <a:pt x="437144" y="1455741"/>
                      <a:pt x="424499" y="1446946"/>
                      <a:pt x="414873" y="1435395"/>
                    </a:cubicBezTo>
                    <a:cubicBezTo>
                      <a:pt x="406692" y="1425578"/>
                      <a:pt x="401788" y="1413314"/>
                      <a:pt x="393607" y="1403497"/>
                    </a:cubicBezTo>
                    <a:cubicBezTo>
                      <a:pt x="383981" y="1391946"/>
                      <a:pt x="371336" y="1383151"/>
                      <a:pt x="361710" y="1371600"/>
                    </a:cubicBezTo>
                    <a:cubicBezTo>
                      <a:pt x="353529" y="1361783"/>
                      <a:pt x="349481" y="1348738"/>
                      <a:pt x="340445" y="1339702"/>
                    </a:cubicBezTo>
                    <a:cubicBezTo>
                      <a:pt x="331409" y="1330666"/>
                      <a:pt x="319180" y="1325525"/>
                      <a:pt x="308547" y="1318437"/>
                    </a:cubicBezTo>
                    <a:cubicBezTo>
                      <a:pt x="301459" y="1304260"/>
                      <a:pt x="295683" y="1289348"/>
                      <a:pt x="287282" y="1275907"/>
                    </a:cubicBezTo>
                    <a:cubicBezTo>
                      <a:pt x="277890" y="1260880"/>
                      <a:pt x="263990" y="1248868"/>
                      <a:pt x="255384" y="1233377"/>
                    </a:cubicBezTo>
                    <a:cubicBezTo>
                      <a:pt x="219582" y="1168934"/>
                      <a:pt x="245723" y="1196979"/>
                      <a:pt x="223487" y="1137684"/>
                    </a:cubicBezTo>
                    <a:cubicBezTo>
                      <a:pt x="217922" y="1122843"/>
                      <a:pt x="208465" y="1109722"/>
                      <a:pt x="202221" y="1095153"/>
                    </a:cubicBezTo>
                    <a:cubicBezTo>
                      <a:pt x="183513" y="1051502"/>
                      <a:pt x="197594" y="1065553"/>
                      <a:pt x="180956" y="1010093"/>
                    </a:cubicBezTo>
                    <a:cubicBezTo>
                      <a:pt x="175472" y="991812"/>
                      <a:pt x="166779" y="974651"/>
                      <a:pt x="159691" y="956930"/>
                    </a:cubicBezTo>
                    <a:cubicBezTo>
                      <a:pt x="152380" y="920372"/>
                      <a:pt x="148440" y="896286"/>
                      <a:pt x="138426" y="861237"/>
                    </a:cubicBezTo>
                    <a:cubicBezTo>
                      <a:pt x="135347" y="850460"/>
                      <a:pt x="131338" y="839972"/>
                      <a:pt x="127794" y="829339"/>
                    </a:cubicBezTo>
                    <a:cubicBezTo>
                      <a:pt x="120705" y="779721"/>
                      <a:pt x="118684" y="729110"/>
                      <a:pt x="106528" y="680484"/>
                    </a:cubicBezTo>
                    <a:cubicBezTo>
                      <a:pt x="87724" y="605261"/>
                      <a:pt x="102642" y="669742"/>
                      <a:pt x="85263" y="574158"/>
                    </a:cubicBezTo>
                    <a:cubicBezTo>
                      <a:pt x="82030" y="556378"/>
                      <a:pt x="77602" y="538821"/>
                      <a:pt x="74631" y="520995"/>
                    </a:cubicBezTo>
                    <a:cubicBezTo>
                      <a:pt x="62571" y="448635"/>
                      <a:pt x="64126" y="436826"/>
                      <a:pt x="53366" y="361507"/>
                    </a:cubicBezTo>
                    <a:cubicBezTo>
                      <a:pt x="50317" y="340165"/>
                      <a:pt x="46011" y="319019"/>
                      <a:pt x="42733" y="297711"/>
                    </a:cubicBezTo>
                    <a:cubicBezTo>
                      <a:pt x="27494" y="198654"/>
                      <a:pt x="39661" y="253523"/>
                      <a:pt x="21468" y="180753"/>
                    </a:cubicBezTo>
                    <a:cubicBezTo>
                      <a:pt x="17924" y="145311"/>
                      <a:pt x="15872" y="109688"/>
                      <a:pt x="10835" y="74428"/>
                    </a:cubicBezTo>
                    <a:cubicBezTo>
                      <a:pt x="-2376" y="-18046"/>
                      <a:pt x="203" y="75343"/>
                      <a:pt x="203" y="0"/>
                    </a:cubicBezTo>
                  </a:path>
                </a:pathLst>
              </a:cu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88F7E50E-48B2-49CF-90BF-E01828FE03B0}"/>
                  </a:ext>
                </a:extLst>
              </p:cNvPr>
              <p:cNvSpPr/>
              <p:nvPr/>
            </p:nvSpPr>
            <p:spPr>
              <a:xfrm>
                <a:off x="2551814" y="818707"/>
                <a:ext cx="2211572" cy="3476846"/>
              </a:xfrm>
              <a:custGeom>
                <a:avLst/>
                <a:gdLst>
                  <a:gd name="connsiteX0" fmla="*/ 350874 w 2211572"/>
                  <a:gd name="connsiteY0" fmla="*/ 3476846 h 3476846"/>
                  <a:gd name="connsiteX1" fmla="*/ 404037 w 2211572"/>
                  <a:gd name="connsiteY1" fmla="*/ 3466214 h 3476846"/>
                  <a:gd name="connsiteX2" fmla="*/ 574158 w 2211572"/>
                  <a:gd name="connsiteY2" fmla="*/ 3455581 h 3476846"/>
                  <a:gd name="connsiteX3" fmla="*/ 659219 w 2211572"/>
                  <a:gd name="connsiteY3" fmla="*/ 3434316 h 3476846"/>
                  <a:gd name="connsiteX4" fmla="*/ 723014 w 2211572"/>
                  <a:gd name="connsiteY4" fmla="*/ 3381153 h 3476846"/>
                  <a:gd name="connsiteX5" fmla="*/ 786809 w 2211572"/>
                  <a:gd name="connsiteY5" fmla="*/ 3285460 h 3476846"/>
                  <a:gd name="connsiteX6" fmla="*/ 829339 w 2211572"/>
                  <a:gd name="connsiteY6" fmla="*/ 3221665 h 3476846"/>
                  <a:gd name="connsiteX7" fmla="*/ 839972 w 2211572"/>
                  <a:gd name="connsiteY7" fmla="*/ 3189767 h 3476846"/>
                  <a:gd name="connsiteX8" fmla="*/ 850605 w 2211572"/>
                  <a:gd name="connsiteY8" fmla="*/ 3104707 h 3476846"/>
                  <a:gd name="connsiteX9" fmla="*/ 871870 w 2211572"/>
                  <a:gd name="connsiteY9" fmla="*/ 3019646 h 3476846"/>
                  <a:gd name="connsiteX10" fmla="*/ 871870 w 2211572"/>
                  <a:gd name="connsiteY10" fmla="*/ 2732567 h 3476846"/>
                  <a:gd name="connsiteX11" fmla="*/ 850605 w 2211572"/>
                  <a:gd name="connsiteY11" fmla="*/ 2658140 h 3476846"/>
                  <a:gd name="connsiteX12" fmla="*/ 829339 w 2211572"/>
                  <a:gd name="connsiteY12" fmla="*/ 2626242 h 3476846"/>
                  <a:gd name="connsiteX13" fmla="*/ 797442 w 2211572"/>
                  <a:gd name="connsiteY13" fmla="*/ 2541181 h 3476846"/>
                  <a:gd name="connsiteX14" fmla="*/ 776177 w 2211572"/>
                  <a:gd name="connsiteY14" fmla="*/ 2498651 h 3476846"/>
                  <a:gd name="connsiteX15" fmla="*/ 765544 w 2211572"/>
                  <a:gd name="connsiteY15" fmla="*/ 2466753 h 3476846"/>
                  <a:gd name="connsiteX16" fmla="*/ 712381 w 2211572"/>
                  <a:gd name="connsiteY16" fmla="*/ 2392326 h 3476846"/>
                  <a:gd name="connsiteX17" fmla="*/ 659219 w 2211572"/>
                  <a:gd name="connsiteY17" fmla="*/ 2328530 h 3476846"/>
                  <a:gd name="connsiteX18" fmla="*/ 627321 w 2211572"/>
                  <a:gd name="connsiteY18" fmla="*/ 2275367 h 3476846"/>
                  <a:gd name="connsiteX19" fmla="*/ 616688 w 2211572"/>
                  <a:gd name="connsiteY19" fmla="*/ 2243470 h 3476846"/>
                  <a:gd name="connsiteX20" fmla="*/ 584791 w 2211572"/>
                  <a:gd name="connsiteY20" fmla="*/ 2211572 h 3476846"/>
                  <a:gd name="connsiteX21" fmla="*/ 510363 w 2211572"/>
                  <a:gd name="connsiteY21" fmla="*/ 2115879 h 3476846"/>
                  <a:gd name="connsiteX22" fmla="*/ 478465 w 2211572"/>
                  <a:gd name="connsiteY22" fmla="*/ 2041451 h 3476846"/>
                  <a:gd name="connsiteX23" fmla="*/ 425302 w 2211572"/>
                  <a:gd name="connsiteY23" fmla="*/ 1967023 h 3476846"/>
                  <a:gd name="connsiteX24" fmla="*/ 393405 w 2211572"/>
                  <a:gd name="connsiteY24" fmla="*/ 1903228 h 3476846"/>
                  <a:gd name="connsiteX25" fmla="*/ 361507 w 2211572"/>
                  <a:gd name="connsiteY25" fmla="*/ 1871330 h 3476846"/>
                  <a:gd name="connsiteX26" fmla="*/ 340242 w 2211572"/>
                  <a:gd name="connsiteY26" fmla="*/ 1828800 h 3476846"/>
                  <a:gd name="connsiteX27" fmla="*/ 287079 w 2211572"/>
                  <a:gd name="connsiteY27" fmla="*/ 1765005 h 3476846"/>
                  <a:gd name="connsiteX28" fmla="*/ 276446 w 2211572"/>
                  <a:gd name="connsiteY28" fmla="*/ 1733107 h 3476846"/>
                  <a:gd name="connsiteX29" fmla="*/ 244549 w 2211572"/>
                  <a:gd name="connsiteY29" fmla="*/ 1701209 h 3476846"/>
                  <a:gd name="connsiteX30" fmla="*/ 212651 w 2211572"/>
                  <a:gd name="connsiteY30" fmla="*/ 1658679 h 3476846"/>
                  <a:gd name="connsiteX31" fmla="*/ 180753 w 2211572"/>
                  <a:gd name="connsiteY31" fmla="*/ 1626781 h 3476846"/>
                  <a:gd name="connsiteX32" fmla="*/ 138223 w 2211572"/>
                  <a:gd name="connsiteY32" fmla="*/ 1552353 h 3476846"/>
                  <a:gd name="connsiteX33" fmla="*/ 95693 w 2211572"/>
                  <a:gd name="connsiteY33" fmla="*/ 1488558 h 3476846"/>
                  <a:gd name="connsiteX34" fmla="*/ 74428 w 2211572"/>
                  <a:gd name="connsiteY34" fmla="*/ 1424763 h 3476846"/>
                  <a:gd name="connsiteX35" fmla="*/ 63795 w 2211572"/>
                  <a:gd name="connsiteY35" fmla="*/ 1392865 h 3476846"/>
                  <a:gd name="connsiteX36" fmla="*/ 42530 w 2211572"/>
                  <a:gd name="connsiteY36" fmla="*/ 1360967 h 3476846"/>
                  <a:gd name="connsiteX37" fmla="*/ 21265 w 2211572"/>
                  <a:gd name="connsiteY37" fmla="*/ 1286540 h 3476846"/>
                  <a:gd name="connsiteX38" fmla="*/ 10633 w 2211572"/>
                  <a:gd name="connsiteY38" fmla="*/ 1222744 h 3476846"/>
                  <a:gd name="connsiteX39" fmla="*/ 0 w 2211572"/>
                  <a:gd name="connsiteY39" fmla="*/ 1169581 h 3476846"/>
                  <a:gd name="connsiteX40" fmla="*/ 10633 w 2211572"/>
                  <a:gd name="connsiteY40" fmla="*/ 871870 h 3476846"/>
                  <a:gd name="connsiteX41" fmla="*/ 21265 w 2211572"/>
                  <a:gd name="connsiteY41" fmla="*/ 797442 h 3476846"/>
                  <a:gd name="connsiteX42" fmla="*/ 53163 w 2211572"/>
                  <a:gd name="connsiteY42" fmla="*/ 648586 h 3476846"/>
                  <a:gd name="connsiteX43" fmla="*/ 63795 w 2211572"/>
                  <a:gd name="connsiteY43" fmla="*/ 616688 h 3476846"/>
                  <a:gd name="connsiteX44" fmla="*/ 85060 w 2211572"/>
                  <a:gd name="connsiteY44" fmla="*/ 531628 h 3476846"/>
                  <a:gd name="connsiteX45" fmla="*/ 159488 w 2211572"/>
                  <a:gd name="connsiteY45" fmla="*/ 435935 h 3476846"/>
                  <a:gd name="connsiteX46" fmla="*/ 212651 w 2211572"/>
                  <a:gd name="connsiteY46" fmla="*/ 382772 h 3476846"/>
                  <a:gd name="connsiteX47" fmla="*/ 265814 w 2211572"/>
                  <a:gd name="connsiteY47" fmla="*/ 318977 h 3476846"/>
                  <a:gd name="connsiteX48" fmla="*/ 308344 w 2211572"/>
                  <a:gd name="connsiteY48" fmla="*/ 287079 h 3476846"/>
                  <a:gd name="connsiteX49" fmla="*/ 340242 w 2211572"/>
                  <a:gd name="connsiteY49" fmla="*/ 244549 h 3476846"/>
                  <a:gd name="connsiteX50" fmla="*/ 404037 w 2211572"/>
                  <a:gd name="connsiteY50" fmla="*/ 191386 h 3476846"/>
                  <a:gd name="connsiteX51" fmla="*/ 478465 w 2211572"/>
                  <a:gd name="connsiteY51" fmla="*/ 127591 h 3476846"/>
                  <a:gd name="connsiteX52" fmla="*/ 510363 w 2211572"/>
                  <a:gd name="connsiteY52" fmla="*/ 116958 h 3476846"/>
                  <a:gd name="connsiteX53" fmla="*/ 531628 w 2211572"/>
                  <a:gd name="connsiteY53" fmla="*/ 85060 h 3476846"/>
                  <a:gd name="connsiteX54" fmla="*/ 606056 w 2211572"/>
                  <a:gd name="connsiteY54" fmla="*/ 63795 h 3476846"/>
                  <a:gd name="connsiteX55" fmla="*/ 712381 w 2211572"/>
                  <a:gd name="connsiteY55" fmla="*/ 31898 h 3476846"/>
                  <a:gd name="connsiteX56" fmla="*/ 744279 w 2211572"/>
                  <a:gd name="connsiteY56" fmla="*/ 21265 h 3476846"/>
                  <a:gd name="connsiteX57" fmla="*/ 956930 w 2211572"/>
                  <a:gd name="connsiteY57" fmla="*/ 10633 h 3476846"/>
                  <a:gd name="connsiteX58" fmla="*/ 1084521 w 2211572"/>
                  <a:gd name="connsiteY58" fmla="*/ 0 h 3476846"/>
                  <a:gd name="connsiteX59" fmla="*/ 1594884 w 2211572"/>
                  <a:gd name="connsiteY59" fmla="*/ 10633 h 3476846"/>
                  <a:gd name="connsiteX60" fmla="*/ 1743739 w 2211572"/>
                  <a:gd name="connsiteY60" fmla="*/ 42530 h 3476846"/>
                  <a:gd name="connsiteX61" fmla="*/ 1765005 w 2211572"/>
                  <a:gd name="connsiteY61" fmla="*/ 63795 h 3476846"/>
                  <a:gd name="connsiteX62" fmla="*/ 1828800 w 2211572"/>
                  <a:gd name="connsiteY62" fmla="*/ 85060 h 3476846"/>
                  <a:gd name="connsiteX63" fmla="*/ 1881963 w 2211572"/>
                  <a:gd name="connsiteY63" fmla="*/ 116958 h 3476846"/>
                  <a:gd name="connsiteX64" fmla="*/ 1935126 w 2211572"/>
                  <a:gd name="connsiteY64" fmla="*/ 170121 h 3476846"/>
                  <a:gd name="connsiteX65" fmla="*/ 1967023 w 2211572"/>
                  <a:gd name="connsiteY65" fmla="*/ 191386 h 3476846"/>
                  <a:gd name="connsiteX66" fmla="*/ 2020186 w 2211572"/>
                  <a:gd name="connsiteY66" fmla="*/ 255181 h 3476846"/>
                  <a:gd name="connsiteX67" fmla="*/ 2062716 w 2211572"/>
                  <a:gd name="connsiteY67" fmla="*/ 318977 h 3476846"/>
                  <a:gd name="connsiteX68" fmla="*/ 2137144 w 2211572"/>
                  <a:gd name="connsiteY68" fmla="*/ 414670 h 3476846"/>
                  <a:gd name="connsiteX69" fmla="*/ 2158409 w 2211572"/>
                  <a:gd name="connsiteY69" fmla="*/ 446567 h 3476846"/>
                  <a:gd name="connsiteX70" fmla="*/ 2179674 w 2211572"/>
                  <a:gd name="connsiteY70" fmla="*/ 510363 h 3476846"/>
                  <a:gd name="connsiteX71" fmla="*/ 2190307 w 2211572"/>
                  <a:gd name="connsiteY71" fmla="*/ 542260 h 3476846"/>
                  <a:gd name="connsiteX72" fmla="*/ 2200939 w 2211572"/>
                  <a:gd name="connsiteY72" fmla="*/ 574158 h 3476846"/>
                  <a:gd name="connsiteX73" fmla="*/ 2211572 w 2211572"/>
                  <a:gd name="connsiteY73" fmla="*/ 595423 h 3476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2211572" h="3476846">
                    <a:moveTo>
                      <a:pt x="350874" y="3476846"/>
                    </a:moveTo>
                    <a:cubicBezTo>
                      <a:pt x="368595" y="3473302"/>
                      <a:pt x="386046" y="3467927"/>
                      <a:pt x="404037" y="3466214"/>
                    </a:cubicBezTo>
                    <a:cubicBezTo>
                      <a:pt x="460599" y="3460827"/>
                      <a:pt x="517596" y="3460968"/>
                      <a:pt x="574158" y="3455581"/>
                    </a:cubicBezTo>
                    <a:cubicBezTo>
                      <a:pt x="610088" y="3452159"/>
                      <a:pt x="627680" y="3444829"/>
                      <a:pt x="659219" y="3434316"/>
                    </a:cubicBezTo>
                    <a:cubicBezTo>
                      <a:pt x="675636" y="3422003"/>
                      <a:pt x="708528" y="3400468"/>
                      <a:pt x="723014" y="3381153"/>
                    </a:cubicBezTo>
                    <a:cubicBezTo>
                      <a:pt x="723024" y="3381140"/>
                      <a:pt x="776172" y="3301416"/>
                      <a:pt x="786809" y="3285460"/>
                    </a:cubicBezTo>
                    <a:lnTo>
                      <a:pt x="829339" y="3221665"/>
                    </a:lnTo>
                    <a:lnTo>
                      <a:pt x="839972" y="3189767"/>
                    </a:lnTo>
                    <a:cubicBezTo>
                      <a:pt x="843516" y="3161414"/>
                      <a:pt x="845339" y="3132792"/>
                      <a:pt x="850605" y="3104707"/>
                    </a:cubicBezTo>
                    <a:cubicBezTo>
                      <a:pt x="855991" y="3075981"/>
                      <a:pt x="871870" y="3019646"/>
                      <a:pt x="871870" y="3019646"/>
                    </a:cubicBezTo>
                    <a:cubicBezTo>
                      <a:pt x="888888" y="2883496"/>
                      <a:pt x="888671" y="2925780"/>
                      <a:pt x="871870" y="2732567"/>
                    </a:cubicBezTo>
                    <a:cubicBezTo>
                      <a:pt x="871153" y="2724323"/>
                      <a:pt x="856168" y="2669266"/>
                      <a:pt x="850605" y="2658140"/>
                    </a:cubicBezTo>
                    <a:cubicBezTo>
                      <a:pt x="844890" y="2646710"/>
                      <a:pt x="835054" y="2637672"/>
                      <a:pt x="829339" y="2626242"/>
                    </a:cubicBezTo>
                    <a:cubicBezTo>
                      <a:pt x="785283" y="2538130"/>
                      <a:pt x="825049" y="2605598"/>
                      <a:pt x="797442" y="2541181"/>
                    </a:cubicBezTo>
                    <a:cubicBezTo>
                      <a:pt x="791198" y="2526613"/>
                      <a:pt x="782421" y="2513219"/>
                      <a:pt x="776177" y="2498651"/>
                    </a:cubicBezTo>
                    <a:cubicBezTo>
                      <a:pt x="771762" y="2488349"/>
                      <a:pt x="770556" y="2476778"/>
                      <a:pt x="765544" y="2466753"/>
                    </a:cubicBezTo>
                    <a:cubicBezTo>
                      <a:pt x="757191" y="2450048"/>
                      <a:pt x="720408" y="2403564"/>
                      <a:pt x="712381" y="2392326"/>
                    </a:cubicBezTo>
                    <a:cubicBezTo>
                      <a:pt x="675371" y="2340512"/>
                      <a:pt x="708864" y="2378177"/>
                      <a:pt x="659219" y="2328530"/>
                    </a:cubicBezTo>
                    <a:cubicBezTo>
                      <a:pt x="629098" y="2238173"/>
                      <a:pt x="671106" y="2348342"/>
                      <a:pt x="627321" y="2275367"/>
                    </a:cubicBezTo>
                    <a:cubicBezTo>
                      <a:pt x="621555" y="2265757"/>
                      <a:pt x="622905" y="2252795"/>
                      <a:pt x="616688" y="2243470"/>
                    </a:cubicBezTo>
                    <a:cubicBezTo>
                      <a:pt x="608347" y="2230959"/>
                      <a:pt x="594023" y="2223441"/>
                      <a:pt x="584791" y="2211572"/>
                    </a:cubicBezTo>
                    <a:cubicBezTo>
                      <a:pt x="495767" y="2097112"/>
                      <a:pt x="582778" y="2188297"/>
                      <a:pt x="510363" y="2115879"/>
                    </a:cubicBezTo>
                    <a:cubicBezTo>
                      <a:pt x="498434" y="2080093"/>
                      <a:pt x="499487" y="2078239"/>
                      <a:pt x="478465" y="2041451"/>
                    </a:cubicBezTo>
                    <a:cubicBezTo>
                      <a:pt x="466025" y="2019680"/>
                      <a:pt x="438998" y="1985285"/>
                      <a:pt x="425302" y="1967023"/>
                    </a:cubicBezTo>
                    <a:cubicBezTo>
                      <a:pt x="414646" y="1935055"/>
                      <a:pt x="416306" y="1930710"/>
                      <a:pt x="393405" y="1903228"/>
                    </a:cubicBezTo>
                    <a:cubicBezTo>
                      <a:pt x="383779" y="1891676"/>
                      <a:pt x="370247" y="1883566"/>
                      <a:pt x="361507" y="1871330"/>
                    </a:cubicBezTo>
                    <a:cubicBezTo>
                      <a:pt x="352294" y="1858432"/>
                      <a:pt x="349455" y="1841698"/>
                      <a:pt x="340242" y="1828800"/>
                    </a:cubicBezTo>
                    <a:cubicBezTo>
                      <a:pt x="301051" y="1773932"/>
                      <a:pt x="315204" y="1821254"/>
                      <a:pt x="287079" y="1765005"/>
                    </a:cubicBezTo>
                    <a:cubicBezTo>
                      <a:pt x="282067" y="1754980"/>
                      <a:pt x="282663" y="1742433"/>
                      <a:pt x="276446" y="1733107"/>
                    </a:cubicBezTo>
                    <a:cubicBezTo>
                      <a:pt x="268105" y="1720596"/>
                      <a:pt x="254335" y="1712626"/>
                      <a:pt x="244549" y="1701209"/>
                    </a:cubicBezTo>
                    <a:cubicBezTo>
                      <a:pt x="233016" y="1687754"/>
                      <a:pt x="224184" y="1672134"/>
                      <a:pt x="212651" y="1658679"/>
                    </a:cubicBezTo>
                    <a:cubicBezTo>
                      <a:pt x="202865" y="1647262"/>
                      <a:pt x="190379" y="1638333"/>
                      <a:pt x="180753" y="1626781"/>
                    </a:cubicBezTo>
                    <a:cubicBezTo>
                      <a:pt x="154479" y="1595253"/>
                      <a:pt x="160510" y="1589498"/>
                      <a:pt x="138223" y="1552353"/>
                    </a:cubicBezTo>
                    <a:cubicBezTo>
                      <a:pt x="125074" y="1530438"/>
                      <a:pt x="103775" y="1512804"/>
                      <a:pt x="95693" y="1488558"/>
                    </a:cubicBezTo>
                    <a:lnTo>
                      <a:pt x="74428" y="1424763"/>
                    </a:lnTo>
                    <a:cubicBezTo>
                      <a:pt x="70884" y="1414130"/>
                      <a:pt x="70012" y="1402191"/>
                      <a:pt x="63795" y="1392865"/>
                    </a:cubicBezTo>
                    <a:lnTo>
                      <a:pt x="42530" y="1360967"/>
                    </a:lnTo>
                    <a:cubicBezTo>
                      <a:pt x="32398" y="1330571"/>
                      <a:pt x="27939" y="1319910"/>
                      <a:pt x="21265" y="1286540"/>
                    </a:cubicBezTo>
                    <a:cubicBezTo>
                      <a:pt x="17037" y="1265400"/>
                      <a:pt x="14489" y="1243955"/>
                      <a:pt x="10633" y="1222744"/>
                    </a:cubicBezTo>
                    <a:cubicBezTo>
                      <a:pt x="7400" y="1204964"/>
                      <a:pt x="3544" y="1187302"/>
                      <a:pt x="0" y="1169581"/>
                    </a:cubicBezTo>
                    <a:cubicBezTo>
                      <a:pt x="3544" y="1070344"/>
                      <a:pt x="4968" y="971009"/>
                      <a:pt x="10633" y="871870"/>
                    </a:cubicBezTo>
                    <a:cubicBezTo>
                      <a:pt x="12063" y="846850"/>
                      <a:pt x="17454" y="822212"/>
                      <a:pt x="21265" y="797442"/>
                    </a:cubicBezTo>
                    <a:cubicBezTo>
                      <a:pt x="28913" y="747727"/>
                      <a:pt x="37229" y="696391"/>
                      <a:pt x="53163" y="648586"/>
                    </a:cubicBezTo>
                    <a:cubicBezTo>
                      <a:pt x="56707" y="637953"/>
                      <a:pt x="61077" y="627561"/>
                      <a:pt x="63795" y="616688"/>
                    </a:cubicBezTo>
                    <a:cubicBezTo>
                      <a:pt x="68078" y="599557"/>
                      <a:pt x="74015" y="551509"/>
                      <a:pt x="85060" y="531628"/>
                    </a:cubicBezTo>
                    <a:cubicBezTo>
                      <a:pt x="182707" y="355864"/>
                      <a:pt x="82000" y="544421"/>
                      <a:pt x="159488" y="435935"/>
                    </a:cubicBezTo>
                    <a:cubicBezTo>
                      <a:pt x="200546" y="378453"/>
                      <a:pt x="155265" y="401901"/>
                      <a:pt x="212651" y="382772"/>
                    </a:cubicBezTo>
                    <a:cubicBezTo>
                      <a:pt x="234528" y="349956"/>
                      <a:pt x="233974" y="346268"/>
                      <a:pt x="265814" y="318977"/>
                    </a:cubicBezTo>
                    <a:cubicBezTo>
                      <a:pt x="279269" y="307444"/>
                      <a:pt x="295813" y="299610"/>
                      <a:pt x="308344" y="287079"/>
                    </a:cubicBezTo>
                    <a:cubicBezTo>
                      <a:pt x="320875" y="274548"/>
                      <a:pt x="328709" y="258004"/>
                      <a:pt x="340242" y="244549"/>
                    </a:cubicBezTo>
                    <a:cubicBezTo>
                      <a:pt x="386840" y="190185"/>
                      <a:pt x="354813" y="232405"/>
                      <a:pt x="404037" y="191386"/>
                    </a:cubicBezTo>
                    <a:cubicBezTo>
                      <a:pt x="445175" y="157105"/>
                      <a:pt x="427784" y="156552"/>
                      <a:pt x="478465" y="127591"/>
                    </a:cubicBezTo>
                    <a:cubicBezTo>
                      <a:pt x="488196" y="122030"/>
                      <a:pt x="499730" y="120502"/>
                      <a:pt x="510363" y="116958"/>
                    </a:cubicBezTo>
                    <a:cubicBezTo>
                      <a:pt x="517451" y="106325"/>
                      <a:pt x="521649" y="93043"/>
                      <a:pt x="531628" y="85060"/>
                    </a:cubicBezTo>
                    <a:cubicBezTo>
                      <a:pt x="538559" y="79515"/>
                      <a:pt x="603281" y="64489"/>
                      <a:pt x="606056" y="63795"/>
                    </a:cubicBezTo>
                    <a:cubicBezTo>
                      <a:pt x="664242" y="25004"/>
                      <a:pt x="614639" y="51446"/>
                      <a:pt x="712381" y="31898"/>
                    </a:cubicBezTo>
                    <a:cubicBezTo>
                      <a:pt x="723371" y="29700"/>
                      <a:pt x="733113" y="22236"/>
                      <a:pt x="744279" y="21265"/>
                    </a:cubicBezTo>
                    <a:cubicBezTo>
                      <a:pt x="814984" y="15117"/>
                      <a:pt x="886096" y="15060"/>
                      <a:pt x="956930" y="10633"/>
                    </a:cubicBezTo>
                    <a:cubicBezTo>
                      <a:pt x="999525" y="7971"/>
                      <a:pt x="1041991" y="3544"/>
                      <a:pt x="1084521" y="0"/>
                    </a:cubicBezTo>
                    <a:cubicBezTo>
                      <a:pt x="1254642" y="3544"/>
                      <a:pt x="1424953" y="1843"/>
                      <a:pt x="1594884" y="10633"/>
                    </a:cubicBezTo>
                    <a:cubicBezTo>
                      <a:pt x="1625305" y="12206"/>
                      <a:pt x="1702626" y="32252"/>
                      <a:pt x="1743739" y="42530"/>
                    </a:cubicBezTo>
                    <a:cubicBezTo>
                      <a:pt x="1750828" y="49618"/>
                      <a:pt x="1756039" y="59312"/>
                      <a:pt x="1765005" y="63795"/>
                    </a:cubicBezTo>
                    <a:cubicBezTo>
                      <a:pt x="1785054" y="73819"/>
                      <a:pt x="1828800" y="85060"/>
                      <a:pt x="1828800" y="85060"/>
                    </a:cubicBezTo>
                    <a:cubicBezTo>
                      <a:pt x="1919707" y="175971"/>
                      <a:pt x="1771554" y="34152"/>
                      <a:pt x="1881963" y="116958"/>
                    </a:cubicBezTo>
                    <a:cubicBezTo>
                      <a:pt x="1902012" y="131995"/>
                      <a:pt x="1917405" y="152400"/>
                      <a:pt x="1935126" y="170121"/>
                    </a:cubicBezTo>
                    <a:cubicBezTo>
                      <a:pt x="1944162" y="179157"/>
                      <a:pt x="1956391" y="184298"/>
                      <a:pt x="1967023" y="191386"/>
                    </a:cubicBezTo>
                    <a:cubicBezTo>
                      <a:pt x="2043012" y="305371"/>
                      <a:pt x="1924674" y="132380"/>
                      <a:pt x="2020186" y="255181"/>
                    </a:cubicBezTo>
                    <a:cubicBezTo>
                      <a:pt x="2035877" y="275355"/>
                      <a:pt x="2044644" y="300905"/>
                      <a:pt x="2062716" y="318977"/>
                    </a:cubicBezTo>
                    <a:cubicBezTo>
                      <a:pt x="2112687" y="368947"/>
                      <a:pt x="2086272" y="338361"/>
                      <a:pt x="2137144" y="414670"/>
                    </a:cubicBezTo>
                    <a:cubicBezTo>
                      <a:pt x="2144232" y="425302"/>
                      <a:pt x="2154368" y="434444"/>
                      <a:pt x="2158409" y="446567"/>
                    </a:cubicBezTo>
                    <a:lnTo>
                      <a:pt x="2179674" y="510363"/>
                    </a:lnTo>
                    <a:lnTo>
                      <a:pt x="2190307" y="542260"/>
                    </a:lnTo>
                    <a:cubicBezTo>
                      <a:pt x="2193851" y="552893"/>
                      <a:pt x="2195927" y="564134"/>
                      <a:pt x="2200939" y="574158"/>
                    </a:cubicBezTo>
                    <a:lnTo>
                      <a:pt x="2211572" y="595423"/>
                    </a:lnTo>
                  </a:path>
                </a:pathLst>
              </a:custGeom>
              <a:noFill/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AAE0531-AD11-4786-A89F-E5F719DDA8BF}"/>
                  </a:ext>
                </a:extLst>
              </p:cNvPr>
              <p:cNvSpPr/>
              <p:nvPr/>
            </p:nvSpPr>
            <p:spPr>
              <a:xfrm>
                <a:off x="2902688" y="4379269"/>
                <a:ext cx="2955852" cy="1793388"/>
              </a:xfrm>
              <a:custGeom>
                <a:avLst/>
                <a:gdLst>
                  <a:gd name="connsiteX0" fmla="*/ 0 w 2955852"/>
                  <a:gd name="connsiteY0" fmla="*/ 75773 h 1793388"/>
                  <a:gd name="connsiteX1" fmla="*/ 265814 w 2955852"/>
                  <a:gd name="connsiteY1" fmla="*/ 54508 h 1793388"/>
                  <a:gd name="connsiteX2" fmla="*/ 361507 w 2955852"/>
                  <a:gd name="connsiteY2" fmla="*/ 33243 h 1793388"/>
                  <a:gd name="connsiteX3" fmla="*/ 435935 w 2955852"/>
                  <a:gd name="connsiteY3" fmla="*/ 22610 h 1793388"/>
                  <a:gd name="connsiteX4" fmla="*/ 1031359 w 2955852"/>
                  <a:gd name="connsiteY4" fmla="*/ 33243 h 1793388"/>
                  <a:gd name="connsiteX5" fmla="*/ 1084521 w 2955852"/>
                  <a:gd name="connsiteY5" fmla="*/ 43875 h 1793388"/>
                  <a:gd name="connsiteX6" fmla="*/ 1127052 w 2955852"/>
                  <a:gd name="connsiteY6" fmla="*/ 65140 h 1793388"/>
                  <a:gd name="connsiteX7" fmla="*/ 1190847 w 2955852"/>
                  <a:gd name="connsiteY7" fmla="*/ 128936 h 1793388"/>
                  <a:gd name="connsiteX8" fmla="*/ 1233377 w 2955852"/>
                  <a:gd name="connsiteY8" fmla="*/ 192731 h 1793388"/>
                  <a:gd name="connsiteX9" fmla="*/ 1265275 w 2955852"/>
                  <a:gd name="connsiteY9" fmla="*/ 256526 h 1793388"/>
                  <a:gd name="connsiteX10" fmla="*/ 1297172 w 2955852"/>
                  <a:gd name="connsiteY10" fmla="*/ 330954 h 1793388"/>
                  <a:gd name="connsiteX11" fmla="*/ 1318438 w 2955852"/>
                  <a:gd name="connsiteY11" fmla="*/ 394750 h 1793388"/>
                  <a:gd name="connsiteX12" fmla="*/ 1329070 w 2955852"/>
                  <a:gd name="connsiteY12" fmla="*/ 426647 h 1793388"/>
                  <a:gd name="connsiteX13" fmla="*/ 1350335 w 2955852"/>
                  <a:gd name="connsiteY13" fmla="*/ 469178 h 1793388"/>
                  <a:gd name="connsiteX14" fmla="*/ 1360968 w 2955852"/>
                  <a:gd name="connsiteY14" fmla="*/ 532973 h 1793388"/>
                  <a:gd name="connsiteX15" fmla="*/ 1382233 w 2955852"/>
                  <a:gd name="connsiteY15" fmla="*/ 596768 h 1793388"/>
                  <a:gd name="connsiteX16" fmla="*/ 1403498 w 2955852"/>
                  <a:gd name="connsiteY16" fmla="*/ 724359 h 1793388"/>
                  <a:gd name="connsiteX17" fmla="*/ 1414131 w 2955852"/>
                  <a:gd name="connsiteY17" fmla="*/ 809419 h 1793388"/>
                  <a:gd name="connsiteX18" fmla="*/ 1435396 w 2955852"/>
                  <a:gd name="connsiteY18" fmla="*/ 926378 h 1793388"/>
                  <a:gd name="connsiteX19" fmla="*/ 1456661 w 2955852"/>
                  <a:gd name="connsiteY19" fmla="*/ 1096498 h 1793388"/>
                  <a:gd name="connsiteX20" fmla="*/ 1467293 w 2955852"/>
                  <a:gd name="connsiteY20" fmla="*/ 1192191 h 1793388"/>
                  <a:gd name="connsiteX21" fmla="*/ 1477926 w 2955852"/>
                  <a:gd name="connsiteY21" fmla="*/ 1234722 h 1793388"/>
                  <a:gd name="connsiteX22" fmla="*/ 1509824 w 2955852"/>
                  <a:gd name="connsiteY22" fmla="*/ 1415475 h 1793388"/>
                  <a:gd name="connsiteX23" fmla="*/ 1531089 w 2955852"/>
                  <a:gd name="connsiteY23" fmla="*/ 1670657 h 1793388"/>
                  <a:gd name="connsiteX24" fmla="*/ 1541721 w 2955852"/>
                  <a:gd name="connsiteY24" fmla="*/ 1702554 h 1793388"/>
                  <a:gd name="connsiteX25" fmla="*/ 1552354 w 2955852"/>
                  <a:gd name="connsiteY25" fmla="*/ 1787615 h 1793388"/>
                  <a:gd name="connsiteX26" fmla="*/ 1531089 w 2955852"/>
                  <a:gd name="connsiteY26" fmla="*/ 1096498 h 1793388"/>
                  <a:gd name="connsiteX27" fmla="*/ 1541721 w 2955852"/>
                  <a:gd name="connsiteY27" fmla="*/ 564871 h 1793388"/>
                  <a:gd name="connsiteX28" fmla="*/ 1573619 w 2955852"/>
                  <a:gd name="connsiteY28" fmla="*/ 426647 h 1793388"/>
                  <a:gd name="connsiteX29" fmla="*/ 1584252 w 2955852"/>
                  <a:gd name="connsiteY29" fmla="*/ 384117 h 1793388"/>
                  <a:gd name="connsiteX30" fmla="*/ 1594884 w 2955852"/>
                  <a:gd name="connsiteY30" fmla="*/ 341587 h 1793388"/>
                  <a:gd name="connsiteX31" fmla="*/ 1616149 w 2955852"/>
                  <a:gd name="connsiteY31" fmla="*/ 277791 h 1793388"/>
                  <a:gd name="connsiteX32" fmla="*/ 1648047 w 2955852"/>
                  <a:gd name="connsiteY32" fmla="*/ 235261 h 1793388"/>
                  <a:gd name="connsiteX33" fmla="*/ 1690577 w 2955852"/>
                  <a:gd name="connsiteY33" fmla="*/ 182098 h 1793388"/>
                  <a:gd name="connsiteX34" fmla="*/ 1754372 w 2955852"/>
                  <a:gd name="connsiteY34" fmla="*/ 139568 h 1793388"/>
                  <a:gd name="connsiteX35" fmla="*/ 1786270 w 2955852"/>
                  <a:gd name="connsiteY35" fmla="*/ 118303 h 1793388"/>
                  <a:gd name="connsiteX36" fmla="*/ 1881963 w 2955852"/>
                  <a:gd name="connsiteY36" fmla="*/ 86405 h 1793388"/>
                  <a:gd name="connsiteX37" fmla="*/ 1913861 w 2955852"/>
                  <a:gd name="connsiteY37" fmla="*/ 75773 h 1793388"/>
                  <a:gd name="connsiteX38" fmla="*/ 1988289 w 2955852"/>
                  <a:gd name="connsiteY38" fmla="*/ 65140 h 1793388"/>
                  <a:gd name="connsiteX39" fmla="*/ 2115879 w 2955852"/>
                  <a:gd name="connsiteY39" fmla="*/ 43875 h 1793388"/>
                  <a:gd name="connsiteX40" fmla="*/ 2232838 w 2955852"/>
                  <a:gd name="connsiteY40" fmla="*/ 33243 h 1793388"/>
                  <a:gd name="connsiteX41" fmla="*/ 2371061 w 2955852"/>
                  <a:gd name="connsiteY41" fmla="*/ 11978 h 1793388"/>
                  <a:gd name="connsiteX42" fmla="*/ 2456121 w 2955852"/>
                  <a:gd name="connsiteY42" fmla="*/ 1345 h 1793388"/>
                  <a:gd name="connsiteX43" fmla="*/ 2955852 w 2955852"/>
                  <a:gd name="connsiteY43" fmla="*/ 1345 h 1793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955852" h="1793388">
                    <a:moveTo>
                      <a:pt x="0" y="75773"/>
                    </a:moveTo>
                    <a:cubicBezTo>
                      <a:pt x="92854" y="69583"/>
                      <a:pt x="174776" y="65888"/>
                      <a:pt x="265814" y="54508"/>
                    </a:cubicBezTo>
                    <a:cubicBezTo>
                      <a:pt x="478081" y="27975"/>
                      <a:pt x="237721" y="58000"/>
                      <a:pt x="361507" y="33243"/>
                    </a:cubicBezTo>
                    <a:cubicBezTo>
                      <a:pt x="386082" y="28328"/>
                      <a:pt x="411126" y="26154"/>
                      <a:pt x="435935" y="22610"/>
                    </a:cubicBezTo>
                    <a:lnTo>
                      <a:pt x="1031359" y="33243"/>
                    </a:lnTo>
                    <a:cubicBezTo>
                      <a:pt x="1049421" y="33835"/>
                      <a:pt x="1067377" y="38160"/>
                      <a:pt x="1084521" y="43875"/>
                    </a:cubicBezTo>
                    <a:cubicBezTo>
                      <a:pt x="1099558" y="48887"/>
                      <a:pt x="1112875" y="58052"/>
                      <a:pt x="1127052" y="65140"/>
                    </a:cubicBezTo>
                    <a:cubicBezTo>
                      <a:pt x="1148317" y="86405"/>
                      <a:pt x="1174165" y="103913"/>
                      <a:pt x="1190847" y="128936"/>
                    </a:cubicBezTo>
                    <a:cubicBezTo>
                      <a:pt x="1205024" y="150201"/>
                      <a:pt x="1225295" y="168485"/>
                      <a:pt x="1233377" y="192731"/>
                    </a:cubicBezTo>
                    <a:cubicBezTo>
                      <a:pt x="1248051" y="236752"/>
                      <a:pt x="1237793" y="215304"/>
                      <a:pt x="1265275" y="256526"/>
                    </a:cubicBezTo>
                    <a:cubicBezTo>
                      <a:pt x="1293398" y="369026"/>
                      <a:pt x="1255216" y="236555"/>
                      <a:pt x="1297172" y="330954"/>
                    </a:cubicBezTo>
                    <a:cubicBezTo>
                      <a:pt x="1306276" y="351438"/>
                      <a:pt x="1311349" y="373485"/>
                      <a:pt x="1318438" y="394750"/>
                    </a:cubicBezTo>
                    <a:cubicBezTo>
                      <a:pt x="1321982" y="405382"/>
                      <a:pt x="1324058" y="416623"/>
                      <a:pt x="1329070" y="426647"/>
                    </a:cubicBezTo>
                    <a:lnTo>
                      <a:pt x="1350335" y="469178"/>
                    </a:lnTo>
                    <a:cubicBezTo>
                      <a:pt x="1353879" y="490443"/>
                      <a:pt x="1355739" y="512058"/>
                      <a:pt x="1360968" y="532973"/>
                    </a:cubicBezTo>
                    <a:cubicBezTo>
                      <a:pt x="1366405" y="554719"/>
                      <a:pt x="1382233" y="596768"/>
                      <a:pt x="1382233" y="596768"/>
                    </a:cubicBezTo>
                    <a:cubicBezTo>
                      <a:pt x="1389321" y="639298"/>
                      <a:pt x="1398150" y="681575"/>
                      <a:pt x="1403498" y="724359"/>
                    </a:cubicBezTo>
                    <a:cubicBezTo>
                      <a:pt x="1407042" y="752712"/>
                      <a:pt x="1409433" y="781234"/>
                      <a:pt x="1414131" y="809419"/>
                    </a:cubicBezTo>
                    <a:cubicBezTo>
                      <a:pt x="1435098" y="935223"/>
                      <a:pt x="1415395" y="736370"/>
                      <a:pt x="1435396" y="926378"/>
                    </a:cubicBezTo>
                    <a:cubicBezTo>
                      <a:pt x="1452627" y="1090071"/>
                      <a:pt x="1433833" y="1005189"/>
                      <a:pt x="1456661" y="1096498"/>
                    </a:cubicBezTo>
                    <a:cubicBezTo>
                      <a:pt x="1460205" y="1128396"/>
                      <a:pt x="1462413" y="1160470"/>
                      <a:pt x="1467293" y="1192191"/>
                    </a:cubicBezTo>
                    <a:cubicBezTo>
                      <a:pt x="1469515" y="1206634"/>
                      <a:pt x="1474864" y="1220433"/>
                      <a:pt x="1477926" y="1234722"/>
                    </a:cubicBezTo>
                    <a:cubicBezTo>
                      <a:pt x="1500365" y="1339437"/>
                      <a:pt x="1496673" y="1323423"/>
                      <a:pt x="1509824" y="1415475"/>
                    </a:cubicBezTo>
                    <a:cubicBezTo>
                      <a:pt x="1513869" y="1480205"/>
                      <a:pt x="1517617" y="1596562"/>
                      <a:pt x="1531089" y="1670657"/>
                    </a:cubicBezTo>
                    <a:cubicBezTo>
                      <a:pt x="1533094" y="1681684"/>
                      <a:pt x="1538177" y="1691922"/>
                      <a:pt x="1541721" y="1702554"/>
                    </a:cubicBezTo>
                    <a:cubicBezTo>
                      <a:pt x="1545265" y="1730908"/>
                      <a:pt x="1552855" y="1816185"/>
                      <a:pt x="1552354" y="1787615"/>
                    </a:cubicBezTo>
                    <a:cubicBezTo>
                      <a:pt x="1548311" y="1557169"/>
                      <a:pt x="1531089" y="1096498"/>
                      <a:pt x="1531089" y="1096498"/>
                    </a:cubicBezTo>
                    <a:cubicBezTo>
                      <a:pt x="1534633" y="919289"/>
                      <a:pt x="1535280" y="741998"/>
                      <a:pt x="1541721" y="564871"/>
                    </a:cubicBezTo>
                    <a:cubicBezTo>
                      <a:pt x="1542417" y="545725"/>
                      <a:pt x="1573311" y="427880"/>
                      <a:pt x="1573619" y="426647"/>
                    </a:cubicBezTo>
                    <a:lnTo>
                      <a:pt x="1584252" y="384117"/>
                    </a:lnTo>
                    <a:cubicBezTo>
                      <a:pt x="1587796" y="369940"/>
                      <a:pt x="1590263" y="355450"/>
                      <a:pt x="1594884" y="341587"/>
                    </a:cubicBezTo>
                    <a:cubicBezTo>
                      <a:pt x="1601972" y="320322"/>
                      <a:pt x="1602700" y="295723"/>
                      <a:pt x="1616149" y="277791"/>
                    </a:cubicBezTo>
                    <a:cubicBezTo>
                      <a:pt x="1626782" y="263614"/>
                      <a:pt x="1637747" y="249681"/>
                      <a:pt x="1648047" y="235261"/>
                    </a:cubicBezTo>
                    <a:cubicBezTo>
                      <a:pt x="1664142" y="212729"/>
                      <a:pt x="1668695" y="198510"/>
                      <a:pt x="1690577" y="182098"/>
                    </a:cubicBezTo>
                    <a:cubicBezTo>
                      <a:pt x="1711023" y="166763"/>
                      <a:pt x="1733107" y="153745"/>
                      <a:pt x="1754372" y="139568"/>
                    </a:cubicBezTo>
                    <a:cubicBezTo>
                      <a:pt x="1765005" y="132480"/>
                      <a:pt x="1774147" y="122344"/>
                      <a:pt x="1786270" y="118303"/>
                    </a:cubicBezTo>
                    <a:lnTo>
                      <a:pt x="1881963" y="86405"/>
                    </a:lnTo>
                    <a:cubicBezTo>
                      <a:pt x="1892596" y="82861"/>
                      <a:pt x="1902766" y="77358"/>
                      <a:pt x="1913861" y="75773"/>
                    </a:cubicBezTo>
                    <a:lnTo>
                      <a:pt x="1988289" y="65140"/>
                    </a:lnTo>
                    <a:cubicBezTo>
                      <a:pt x="2030878" y="58415"/>
                      <a:pt x="2072939" y="47778"/>
                      <a:pt x="2115879" y="43875"/>
                    </a:cubicBezTo>
                    <a:cubicBezTo>
                      <a:pt x="2154865" y="40331"/>
                      <a:pt x="2193930" y="37566"/>
                      <a:pt x="2232838" y="33243"/>
                    </a:cubicBezTo>
                    <a:cubicBezTo>
                      <a:pt x="2309954" y="24675"/>
                      <a:pt x="2298591" y="22331"/>
                      <a:pt x="2371061" y="11978"/>
                    </a:cubicBezTo>
                    <a:cubicBezTo>
                      <a:pt x="2399348" y="7937"/>
                      <a:pt x="2427552" y="1864"/>
                      <a:pt x="2456121" y="1345"/>
                    </a:cubicBezTo>
                    <a:cubicBezTo>
                      <a:pt x="2622670" y="-1683"/>
                      <a:pt x="2789275" y="1345"/>
                      <a:pt x="2955852" y="1345"/>
                    </a:cubicBezTo>
                  </a:path>
                </a:pathLst>
              </a:custGeom>
              <a:noFill/>
              <a:ln w="762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4C95E74-2398-471F-9971-95AD523F9967}"/>
                  </a:ext>
                </a:extLst>
              </p:cNvPr>
              <p:cNvSpPr/>
              <p:nvPr/>
            </p:nvSpPr>
            <p:spPr>
              <a:xfrm>
                <a:off x="3051353" y="1307805"/>
                <a:ext cx="1361159" cy="4253023"/>
              </a:xfrm>
              <a:custGeom>
                <a:avLst/>
                <a:gdLst>
                  <a:gd name="connsiteX0" fmla="*/ 1350526 w 1361159"/>
                  <a:gd name="connsiteY0" fmla="*/ 4253023 h 4253023"/>
                  <a:gd name="connsiteX1" fmla="*/ 1361159 w 1361159"/>
                  <a:gd name="connsiteY1" fmla="*/ 4008474 h 4253023"/>
                  <a:gd name="connsiteX2" fmla="*/ 1339894 w 1361159"/>
                  <a:gd name="connsiteY2" fmla="*/ 3795823 h 4253023"/>
                  <a:gd name="connsiteX3" fmla="*/ 1329261 w 1361159"/>
                  <a:gd name="connsiteY3" fmla="*/ 3753293 h 4253023"/>
                  <a:gd name="connsiteX4" fmla="*/ 1297363 w 1361159"/>
                  <a:gd name="connsiteY4" fmla="*/ 3593804 h 4253023"/>
                  <a:gd name="connsiteX5" fmla="*/ 1286731 w 1361159"/>
                  <a:gd name="connsiteY5" fmla="*/ 3530009 h 4253023"/>
                  <a:gd name="connsiteX6" fmla="*/ 1265466 w 1361159"/>
                  <a:gd name="connsiteY6" fmla="*/ 3370521 h 4253023"/>
                  <a:gd name="connsiteX7" fmla="*/ 1254833 w 1361159"/>
                  <a:gd name="connsiteY7" fmla="*/ 3306725 h 4253023"/>
                  <a:gd name="connsiteX8" fmla="*/ 1244200 w 1361159"/>
                  <a:gd name="connsiteY8" fmla="*/ 3253562 h 4253023"/>
                  <a:gd name="connsiteX9" fmla="*/ 1233568 w 1361159"/>
                  <a:gd name="connsiteY9" fmla="*/ 3179135 h 4253023"/>
                  <a:gd name="connsiteX10" fmla="*/ 1222935 w 1361159"/>
                  <a:gd name="connsiteY10" fmla="*/ 3094074 h 4253023"/>
                  <a:gd name="connsiteX11" fmla="*/ 1201670 w 1361159"/>
                  <a:gd name="connsiteY11" fmla="*/ 2987748 h 4253023"/>
                  <a:gd name="connsiteX12" fmla="*/ 1191038 w 1361159"/>
                  <a:gd name="connsiteY12" fmla="*/ 2945218 h 4253023"/>
                  <a:gd name="connsiteX13" fmla="*/ 1180405 w 1361159"/>
                  <a:gd name="connsiteY13" fmla="*/ 2860158 h 4253023"/>
                  <a:gd name="connsiteX14" fmla="*/ 1169773 w 1361159"/>
                  <a:gd name="connsiteY14" fmla="*/ 2817628 h 4253023"/>
                  <a:gd name="connsiteX15" fmla="*/ 1137875 w 1361159"/>
                  <a:gd name="connsiteY15" fmla="*/ 2700669 h 4253023"/>
                  <a:gd name="connsiteX16" fmla="*/ 1116610 w 1361159"/>
                  <a:gd name="connsiteY16" fmla="*/ 2636874 h 4253023"/>
                  <a:gd name="connsiteX17" fmla="*/ 1105977 w 1361159"/>
                  <a:gd name="connsiteY17" fmla="*/ 2604976 h 4253023"/>
                  <a:gd name="connsiteX18" fmla="*/ 1084712 w 1361159"/>
                  <a:gd name="connsiteY18" fmla="*/ 2573079 h 4253023"/>
                  <a:gd name="connsiteX19" fmla="*/ 1063447 w 1361159"/>
                  <a:gd name="connsiteY19" fmla="*/ 2509283 h 4253023"/>
                  <a:gd name="connsiteX20" fmla="*/ 1042182 w 1361159"/>
                  <a:gd name="connsiteY20" fmla="*/ 2477386 h 4253023"/>
                  <a:gd name="connsiteX21" fmla="*/ 1010284 w 1361159"/>
                  <a:gd name="connsiteY21" fmla="*/ 2413590 h 4253023"/>
                  <a:gd name="connsiteX22" fmla="*/ 999652 w 1361159"/>
                  <a:gd name="connsiteY22" fmla="*/ 2381693 h 4253023"/>
                  <a:gd name="connsiteX23" fmla="*/ 957121 w 1361159"/>
                  <a:gd name="connsiteY23" fmla="*/ 2328530 h 4253023"/>
                  <a:gd name="connsiteX24" fmla="*/ 914591 w 1361159"/>
                  <a:gd name="connsiteY24" fmla="*/ 2264735 h 4253023"/>
                  <a:gd name="connsiteX25" fmla="*/ 903959 w 1361159"/>
                  <a:gd name="connsiteY25" fmla="*/ 2232837 h 4253023"/>
                  <a:gd name="connsiteX26" fmla="*/ 882694 w 1361159"/>
                  <a:gd name="connsiteY26" fmla="*/ 2200939 h 4253023"/>
                  <a:gd name="connsiteX27" fmla="*/ 850796 w 1361159"/>
                  <a:gd name="connsiteY27" fmla="*/ 2137144 h 4253023"/>
                  <a:gd name="connsiteX28" fmla="*/ 840163 w 1361159"/>
                  <a:gd name="connsiteY28" fmla="*/ 2094614 h 4253023"/>
                  <a:gd name="connsiteX29" fmla="*/ 818898 w 1361159"/>
                  <a:gd name="connsiteY29" fmla="*/ 2062716 h 4253023"/>
                  <a:gd name="connsiteX30" fmla="*/ 797633 w 1361159"/>
                  <a:gd name="connsiteY30" fmla="*/ 1977655 h 4253023"/>
                  <a:gd name="connsiteX31" fmla="*/ 776368 w 1361159"/>
                  <a:gd name="connsiteY31" fmla="*/ 1913860 h 4253023"/>
                  <a:gd name="connsiteX32" fmla="*/ 765735 w 1361159"/>
                  <a:gd name="connsiteY32" fmla="*/ 1881962 h 4253023"/>
                  <a:gd name="connsiteX33" fmla="*/ 744470 w 1361159"/>
                  <a:gd name="connsiteY33" fmla="*/ 1850065 h 4253023"/>
                  <a:gd name="connsiteX34" fmla="*/ 733838 w 1361159"/>
                  <a:gd name="connsiteY34" fmla="*/ 1818167 h 4253023"/>
                  <a:gd name="connsiteX35" fmla="*/ 691307 w 1361159"/>
                  <a:gd name="connsiteY35" fmla="*/ 1765004 h 4253023"/>
                  <a:gd name="connsiteX36" fmla="*/ 659410 w 1361159"/>
                  <a:gd name="connsiteY36" fmla="*/ 1701209 h 4253023"/>
                  <a:gd name="connsiteX37" fmla="*/ 627512 w 1361159"/>
                  <a:gd name="connsiteY37" fmla="*/ 1669311 h 4253023"/>
                  <a:gd name="connsiteX38" fmla="*/ 606247 w 1361159"/>
                  <a:gd name="connsiteY38" fmla="*/ 1637414 h 4253023"/>
                  <a:gd name="connsiteX39" fmla="*/ 542452 w 1361159"/>
                  <a:gd name="connsiteY39" fmla="*/ 1584251 h 4253023"/>
                  <a:gd name="connsiteX40" fmla="*/ 531819 w 1361159"/>
                  <a:gd name="connsiteY40" fmla="*/ 1552353 h 4253023"/>
                  <a:gd name="connsiteX41" fmla="*/ 499921 w 1361159"/>
                  <a:gd name="connsiteY41" fmla="*/ 1541721 h 4253023"/>
                  <a:gd name="connsiteX42" fmla="*/ 478656 w 1361159"/>
                  <a:gd name="connsiteY42" fmla="*/ 1520455 h 4253023"/>
                  <a:gd name="connsiteX43" fmla="*/ 446759 w 1361159"/>
                  <a:gd name="connsiteY43" fmla="*/ 1499190 h 4253023"/>
                  <a:gd name="connsiteX44" fmla="*/ 404228 w 1361159"/>
                  <a:gd name="connsiteY44" fmla="*/ 1467293 h 4253023"/>
                  <a:gd name="connsiteX45" fmla="*/ 361698 w 1361159"/>
                  <a:gd name="connsiteY45" fmla="*/ 1403497 h 4253023"/>
                  <a:gd name="connsiteX46" fmla="*/ 340433 w 1361159"/>
                  <a:gd name="connsiteY46" fmla="*/ 1371600 h 4253023"/>
                  <a:gd name="connsiteX47" fmla="*/ 308535 w 1361159"/>
                  <a:gd name="connsiteY47" fmla="*/ 1339702 h 4253023"/>
                  <a:gd name="connsiteX48" fmla="*/ 266005 w 1361159"/>
                  <a:gd name="connsiteY48" fmla="*/ 1275907 h 4253023"/>
                  <a:gd name="connsiteX49" fmla="*/ 223475 w 1361159"/>
                  <a:gd name="connsiteY49" fmla="*/ 1212111 h 4253023"/>
                  <a:gd name="connsiteX50" fmla="*/ 202210 w 1361159"/>
                  <a:gd name="connsiteY50" fmla="*/ 1180214 h 4253023"/>
                  <a:gd name="connsiteX51" fmla="*/ 149047 w 1361159"/>
                  <a:gd name="connsiteY51" fmla="*/ 1127051 h 4253023"/>
                  <a:gd name="connsiteX52" fmla="*/ 138414 w 1361159"/>
                  <a:gd name="connsiteY52" fmla="*/ 1095153 h 4253023"/>
                  <a:gd name="connsiteX53" fmla="*/ 95884 w 1361159"/>
                  <a:gd name="connsiteY53" fmla="*/ 1031358 h 4253023"/>
                  <a:gd name="connsiteX54" fmla="*/ 63987 w 1361159"/>
                  <a:gd name="connsiteY54" fmla="*/ 935665 h 4253023"/>
                  <a:gd name="connsiteX55" fmla="*/ 53354 w 1361159"/>
                  <a:gd name="connsiteY55" fmla="*/ 903767 h 4253023"/>
                  <a:gd name="connsiteX56" fmla="*/ 42721 w 1361159"/>
                  <a:gd name="connsiteY56" fmla="*/ 871869 h 4253023"/>
                  <a:gd name="connsiteX57" fmla="*/ 21456 w 1361159"/>
                  <a:gd name="connsiteY57" fmla="*/ 797442 h 4253023"/>
                  <a:gd name="connsiteX58" fmla="*/ 191 w 1361159"/>
                  <a:gd name="connsiteY58" fmla="*/ 606055 h 4253023"/>
                  <a:gd name="connsiteX59" fmla="*/ 21456 w 1361159"/>
                  <a:gd name="connsiteY59" fmla="*/ 202018 h 4253023"/>
                  <a:gd name="connsiteX60" fmla="*/ 32089 w 1361159"/>
                  <a:gd name="connsiteY60" fmla="*/ 159488 h 4253023"/>
                  <a:gd name="connsiteX61" fmla="*/ 42721 w 1361159"/>
                  <a:gd name="connsiteY61" fmla="*/ 95693 h 4253023"/>
                  <a:gd name="connsiteX62" fmla="*/ 117149 w 1361159"/>
                  <a:gd name="connsiteY62" fmla="*/ 10632 h 4253023"/>
                  <a:gd name="connsiteX63" fmla="*/ 149047 w 1361159"/>
                  <a:gd name="connsiteY63" fmla="*/ 0 h 4253023"/>
                  <a:gd name="connsiteX64" fmla="*/ 457391 w 1361159"/>
                  <a:gd name="connsiteY64" fmla="*/ 10632 h 4253023"/>
                  <a:gd name="connsiteX65" fmla="*/ 510554 w 1361159"/>
                  <a:gd name="connsiteY65" fmla="*/ 63795 h 4253023"/>
                  <a:gd name="connsiteX66" fmla="*/ 531819 w 1361159"/>
                  <a:gd name="connsiteY66" fmla="*/ 127590 h 4253023"/>
                  <a:gd name="connsiteX67" fmla="*/ 553084 w 1361159"/>
                  <a:gd name="connsiteY67" fmla="*/ 191386 h 4253023"/>
                  <a:gd name="connsiteX68" fmla="*/ 563717 w 1361159"/>
                  <a:gd name="connsiteY68" fmla="*/ 223283 h 4253023"/>
                  <a:gd name="connsiteX69" fmla="*/ 563717 w 1361159"/>
                  <a:gd name="connsiteY69" fmla="*/ 244548 h 4253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361159" h="4253023">
                    <a:moveTo>
                      <a:pt x="1350526" y="4253023"/>
                    </a:moveTo>
                    <a:cubicBezTo>
                      <a:pt x="1354070" y="4171507"/>
                      <a:pt x="1361159" y="4090067"/>
                      <a:pt x="1361159" y="4008474"/>
                    </a:cubicBezTo>
                    <a:cubicBezTo>
                      <a:pt x="1361159" y="3942375"/>
                      <a:pt x="1353430" y="3863503"/>
                      <a:pt x="1339894" y="3795823"/>
                    </a:cubicBezTo>
                    <a:cubicBezTo>
                      <a:pt x="1337028" y="3781494"/>
                      <a:pt x="1331954" y="3767656"/>
                      <a:pt x="1329261" y="3753293"/>
                    </a:cubicBezTo>
                    <a:cubicBezTo>
                      <a:pt x="1299550" y="3594838"/>
                      <a:pt x="1323348" y="3671755"/>
                      <a:pt x="1297363" y="3593804"/>
                    </a:cubicBezTo>
                    <a:cubicBezTo>
                      <a:pt x="1293819" y="3572539"/>
                      <a:pt x="1289780" y="3551351"/>
                      <a:pt x="1286731" y="3530009"/>
                    </a:cubicBezTo>
                    <a:cubicBezTo>
                      <a:pt x="1262255" y="3358673"/>
                      <a:pt x="1289554" y="3527092"/>
                      <a:pt x="1265466" y="3370521"/>
                    </a:cubicBezTo>
                    <a:cubicBezTo>
                      <a:pt x="1262188" y="3349213"/>
                      <a:pt x="1258690" y="3327936"/>
                      <a:pt x="1254833" y="3306725"/>
                    </a:cubicBezTo>
                    <a:cubicBezTo>
                      <a:pt x="1251600" y="3288945"/>
                      <a:pt x="1247171" y="3271388"/>
                      <a:pt x="1244200" y="3253562"/>
                    </a:cubicBezTo>
                    <a:cubicBezTo>
                      <a:pt x="1240080" y="3228842"/>
                      <a:pt x="1236880" y="3203976"/>
                      <a:pt x="1233568" y="3179135"/>
                    </a:cubicBezTo>
                    <a:cubicBezTo>
                      <a:pt x="1229792" y="3150811"/>
                      <a:pt x="1227633" y="3122260"/>
                      <a:pt x="1222935" y="3094074"/>
                    </a:cubicBezTo>
                    <a:cubicBezTo>
                      <a:pt x="1216993" y="3058422"/>
                      <a:pt x="1210436" y="3022813"/>
                      <a:pt x="1201670" y="2987748"/>
                    </a:cubicBezTo>
                    <a:cubicBezTo>
                      <a:pt x="1198126" y="2973571"/>
                      <a:pt x="1193440" y="2959632"/>
                      <a:pt x="1191038" y="2945218"/>
                    </a:cubicBezTo>
                    <a:cubicBezTo>
                      <a:pt x="1186340" y="2917033"/>
                      <a:pt x="1185103" y="2888343"/>
                      <a:pt x="1180405" y="2860158"/>
                    </a:cubicBezTo>
                    <a:cubicBezTo>
                      <a:pt x="1178003" y="2845744"/>
                      <a:pt x="1172943" y="2831893"/>
                      <a:pt x="1169773" y="2817628"/>
                    </a:cubicBezTo>
                    <a:cubicBezTo>
                      <a:pt x="1149737" y="2727468"/>
                      <a:pt x="1171064" y="2800236"/>
                      <a:pt x="1137875" y="2700669"/>
                    </a:cubicBezTo>
                    <a:lnTo>
                      <a:pt x="1116610" y="2636874"/>
                    </a:lnTo>
                    <a:cubicBezTo>
                      <a:pt x="1113066" y="2626241"/>
                      <a:pt x="1112194" y="2614301"/>
                      <a:pt x="1105977" y="2604976"/>
                    </a:cubicBezTo>
                    <a:lnTo>
                      <a:pt x="1084712" y="2573079"/>
                    </a:lnTo>
                    <a:cubicBezTo>
                      <a:pt x="1077624" y="2551814"/>
                      <a:pt x="1075881" y="2527934"/>
                      <a:pt x="1063447" y="2509283"/>
                    </a:cubicBezTo>
                    <a:cubicBezTo>
                      <a:pt x="1056359" y="2498651"/>
                      <a:pt x="1047897" y="2488815"/>
                      <a:pt x="1042182" y="2477386"/>
                    </a:cubicBezTo>
                    <a:cubicBezTo>
                      <a:pt x="998158" y="2389340"/>
                      <a:pt x="1071229" y="2505010"/>
                      <a:pt x="1010284" y="2413590"/>
                    </a:cubicBezTo>
                    <a:cubicBezTo>
                      <a:pt x="1006740" y="2402958"/>
                      <a:pt x="1004664" y="2391717"/>
                      <a:pt x="999652" y="2381693"/>
                    </a:cubicBezTo>
                    <a:cubicBezTo>
                      <a:pt x="986238" y="2354865"/>
                      <a:pt x="976902" y="2348310"/>
                      <a:pt x="957121" y="2328530"/>
                    </a:cubicBezTo>
                    <a:cubicBezTo>
                      <a:pt x="931841" y="2252684"/>
                      <a:pt x="967688" y="2344380"/>
                      <a:pt x="914591" y="2264735"/>
                    </a:cubicBezTo>
                    <a:cubicBezTo>
                      <a:pt x="908374" y="2255410"/>
                      <a:pt x="908971" y="2242862"/>
                      <a:pt x="903959" y="2232837"/>
                    </a:cubicBezTo>
                    <a:cubicBezTo>
                      <a:pt x="898244" y="2221407"/>
                      <a:pt x="888409" y="2212369"/>
                      <a:pt x="882694" y="2200939"/>
                    </a:cubicBezTo>
                    <a:cubicBezTo>
                      <a:pt x="838673" y="2112898"/>
                      <a:pt x="911739" y="2228560"/>
                      <a:pt x="850796" y="2137144"/>
                    </a:cubicBezTo>
                    <a:cubicBezTo>
                      <a:pt x="847252" y="2122967"/>
                      <a:pt x="845919" y="2108045"/>
                      <a:pt x="840163" y="2094614"/>
                    </a:cubicBezTo>
                    <a:cubicBezTo>
                      <a:pt x="835129" y="2082868"/>
                      <a:pt x="823265" y="2074725"/>
                      <a:pt x="818898" y="2062716"/>
                    </a:cubicBezTo>
                    <a:cubicBezTo>
                      <a:pt x="808910" y="2035249"/>
                      <a:pt x="806875" y="2005381"/>
                      <a:pt x="797633" y="1977655"/>
                    </a:cubicBezTo>
                    <a:lnTo>
                      <a:pt x="776368" y="1913860"/>
                    </a:lnTo>
                    <a:cubicBezTo>
                      <a:pt x="772824" y="1903227"/>
                      <a:pt x="771952" y="1891287"/>
                      <a:pt x="765735" y="1881962"/>
                    </a:cubicBezTo>
                    <a:lnTo>
                      <a:pt x="744470" y="1850065"/>
                    </a:lnTo>
                    <a:cubicBezTo>
                      <a:pt x="740926" y="1839432"/>
                      <a:pt x="738850" y="1828192"/>
                      <a:pt x="733838" y="1818167"/>
                    </a:cubicBezTo>
                    <a:cubicBezTo>
                      <a:pt x="720425" y="1791340"/>
                      <a:pt x="711088" y="1784784"/>
                      <a:pt x="691307" y="1765004"/>
                    </a:cubicBezTo>
                    <a:cubicBezTo>
                      <a:pt x="680651" y="1733036"/>
                      <a:pt x="682311" y="1728691"/>
                      <a:pt x="659410" y="1701209"/>
                    </a:cubicBezTo>
                    <a:cubicBezTo>
                      <a:pt x="649784" y="1689657"/>
                      <a:pt x="637138" y="1680863"/>
                      <a:pt x="627512" y="1669311"/>
                    </a:cubicBezTo>
                    <a:cubicBezTo>
                      <a:pt x="619331" y="1659494"/>
                      <a:pt x="614428" y="1647231"/>
                      <a:pt x="606247" y="1637414"/>
                    </a:cubicBezTo>
                    <a:cubicBezTo>
                      <a:pt x="580663" y="1606714"/>
                      <a:pt x="573816" y="1605161"/>
                      <a:pt x="542452" y="1584251"/>
                    </a:cubicBezTo>
                    <a:cubicBezTo>
                      <a:pt x="538908" y="1573618"/>
                      <a:pt x="539744" y="1560278"/>
                      <a:pt x="531819" y="1552353"/>
                    </a:cubicBezTo>
                    <a:cubicBezTo>
                      <a:pt x="523894" y="1544428"/>
                      <a:pt x="509532" y="1547487"/>
                      <a:pt x="499921" y="1541721"/>
                    </a:cubicBezTo>
                    <a:cubicBezTo>
                      <a:pt x="491325" y="1536563"/>
                      <a:pt x="486484" y="1526717"/>
                      <a:pt x="478656" y="1520455"/>
                    </a:cubicBezTo>
                    <a:cubicBezTo>
                      <a:pt x="468678" y="1512472"/>
                      <a:pt x="457157" y="1506617"/>
                      <a:pt x="446759" y="1499190"/>
                    </a:cubicBezTo>
                    <a:cubicBezTo>
                      <a:pt x="432339" y="1488890"/>
                      <a:pt x="418405" y="1477925"/>
                      <a:pt x="404228" y="1467293"/>
                    </a:cubicBezTo>
                    <a:lnTo>
                      <a:pt x="361698" y="1403497"/>
                    </a:lnTo>
                    <a:cubicBezTo>
                      <a:pt x="354610" y="1392865"/>
                      <a:pt x="349469" y="1380636"/>
                      <a:pt x="340433" y="1371600"/>
                    </a:cubicBezTo>
                    <a:lnTo>
                      <a:pt x="308535" y="1339702"/>
                    </a:lnTo>
                    <a:cubicBezTo>
                      <a:pt x="288201" y="1278697"/>
                      <a:pt x="312465" y="1335642"/>
                      <a:pt x="266005" y="1275907"/>
                    </a:cubicBezTo>
                    <a:cubicBezTo>
                      <a:pt x="250314" y="1255733"/>
                      <a:pt x="237652" y="1233376"/>
                      <a:pt x="223475" y="1212111"/>
                    </a:cubicBezTo>
                    <a:cubicBezTo>
                      <a:pt x="216387" y="1201479"/>
                      <a:pt x="211246" y="1189250"/>
                      <a:pt x="202210" y="1180214"/>
                    </a:cubicBezTo>
                    <a:lnTo>
                      <a:pt x="149047" y="1127051"/>
                    </a:lnTo>
                    <a:cubicBezTo>
                      <a:pt x="145503" y="1116418"/>
                      <a:pt x="143857" y="1104950"/>
                      <a:pt x="138414" y="1095153"/>
                    </a:cubicBezTo>
                    <a:cubicBezTo>
                      <a:pt x="126002" y="1072812"/>
                      <a:pt x="95884" y="1031358"/>
                      <a:pt x="95884" y="1031358"/>
                    </a:cubicBezTo>
                    <a:lnTo>
                      <a:pt x="63987" y="935665"/>
                    </a:lnTo>
                    <a:lnTo>
                      <a:pt x="53354" y="903767"/>
                    </a:lnTo>
                    <a:cubicBezTo>
                      <a:pt x="49810" y="893134"/>
                      <a:pt x="45439" y="882742"/>
                      <a:pt x="42721" y="871869"/>
                    </a:cubicBezTo>
                    <a:cubicBezTo>
                      <a:pt x="29371" y="818466"/>
                      <a:pt x="36710" y="843202"/>
                      <a:pt x="21456" y="797442"/>
                    </a:cubicBezTo>
                    <a:cubicBezTo>
                      <a:pt x="14368" y="733646"/>
                      <a:pt x="-1948" y="670208"/>
                      <a:pt x="191" y="606055"/>
                    </a:cubicBezTo>
                    <a:cubicBezTo>
                      <a:pt x="4382" y="480341"/>
                      <a:pt x="-385" y="333062"/>
                      <a:pt x="21456" y="202018"/>
                    </a:cubicBezTo>
                    <a:cubicBezTo>
                      <a:pt x="23858" y="187604"/>
                      <a:pt x="29223" y="173817"/>
                      <a:pt x="32089" y="159488"/>
                    </a:cubicBezTo>
                    <a:cubicBezTo>
                      <a:pt x="36317" y="138348"/>
                      <a:pt x="34429" y="115593"/>
                      <a:pt x="42721" y="95693"/>
                    </a:cubicBezTo>
                    <a:cubicBezTo>
                      <a:pt x="59508" y="55404"/>
                      <a:pt x="80402" y="29005"/>
                      <a:pt x="117149" y="10632"/>
                    </a:cubicBezTo>
                    <a:cubicBezTo>
                      <a:pt x="127174" y="5620"/>
                      <a:pt x="138414" y="3544"/>
                      <a:pt x="149047" y="0"/>
                    </a:cubicBezTo>
                    <a:cubicBezTo>
                      <a:pt x="251828" y="3544"/>
                      <a:pt x="354998" y="1033"/>
                      <a:pt x="457391" y="10632"/>
                    </a:cubicBezTo>
                    <a:cubicBezTo>
                      <a:pt x="478760" y="12635"/>
                      <a:pt x="503363" y="47614"/>
                      <a:pt x="510554" y="63795"/>
                    </a:cubicBezTo>
                    <a:cubicBezTo>
                      <a:pt x="519658" y="84278"/>
                      <a:pt x="524731" y="106325"/>
                      <a:pt x="531819" y="127590"/>
                    </a:cubicBezTo>
                    <a:lnTo>
                      <a:pt x="553084" y="191386"/>
                    </a:lnTo>
                    <a:cubicBezTo>
                      <a:pt x="556628" y="202018"/>
                      <a:pt x="563717" y="212075"/>
                      <a:pt x="563717" y="223283"/>
                    </a:cubicBezTo>
                    <a:lnTo>
                      <a:pt x="563717" y="244548"/>
                    </a:lnTo>
                  </a:path>
                </a:pathLst>
              </a:custGeom>
              <a:noFill/>
              <a:ln w="762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05280210-97D0-4D82-BCEC-CBBC3D76E156}"/>
                  </a:ext>
                </a:extLst>
              </p:cNvPr>
              <p:cNvSpPr/>
              <p:nvPr/>
            </p:nvSpPr>
            <p:spPr>
              <a:xfrm>
                <a:off x="4380614" y="4890977"/>
                <a:ext cx="1052623" cy="606056"/>
              </a:xfrm>
              <a:custGeom>
                <a:avLst/>
                <a:gdLst>
                  <a:gd name="connsiteX0" fmla="*/ 0 w 1052623"/>
                  <a:gd name="connsiteY0" fmla="*/ 606056 h 606056"/>
                  <a:gd name="connsiteX1" fmla="*/ 21265 w 1052623"/>
                  <a:gd name="connsiteY1" fmla="*/ 393404 h 606056"/>
                  <a:gd name="connsiteX2" fmla="*/ 42530 w 1052623"/>
                  <a:gd name="connsiteY2" fmla="*/ 361507 h 606056"/>
                  <a:gd name="connsiteX3" fmla="*/ 63795 w 1052623"/>
                  <a:gd name="connsiteY3" fmla="*/ 318976 h 606056"/>
                  <a:gd name="connsiteX4" fmla="*/ 127591 w 1052623"/>
                  <a:gd name="connsiteY4" fmla="*/ 276446 h 606056"/>
                  <a:gd name="connsiteX5" fmla="*/ 159488 w 1052623"/>
                  <a:gd name="connsiteY5" fmla="*/ 255181 h 606056"/>
                  <a:gd name="connsiteX6" fmla="*/ 191386 w 1052623"/>
                  <a:gd name="connsiteY6" fmla="*/ 233916 h 606056"/>
                  <a:gd name="connsiteX7" fmla="*/ 223284 w 1052623"/>
                  <a:gd name="connsiteY7" fmla="*/ 202018 h 606056"/>
                  <a:gd name="connsiteX8" fmla="*/ 329609 w 1052623"/>
                  <a:gd name="connsiteY8" fmla="*/ 170121 h 606056"/>
                  <a:gd name="connsiteX9" fmla="*/ 414670 w 1052623"/>
                  <a:gd name="connsiteY9" fmla="*/ 148856 h 606056"/>
                  <a:gd name="connsiteX10" fmla="*/ 510363 w 1052623"/>
                  <a:gd name="connsiteY10" fmla="*/ 138223 h 606056"/>
                  <a:gd name="connsiteX11" fmla="*/ 563526 w 1052623"/>
                  <a:gd name="connsiteY11" fmla="*/ 127590 h 606056"/>
                  <a:gd name="connsiteX12" fmla="*/ 669851 w 1052623"/>
                  <a:gd name="connsiteY12" fmla="*/ 116958 h 606056"/>
                  <a:gd name="connsiteX13" fmla="*/ 765544 w 1052623"/>
                  <a:gd name="connsiteY13" fmla="*/ 106325 h 606056"/>
                  <a:gd name="connsiteX14" fmla="*/ 861237 w 1052623"/>
                  <a:gd name="connsiteY14" fmla="*/ 85060 h 606056"/>
                  <a:gd name="connsiteX15" fmla="*/ 914400 w 1052623"/>
                  <a:gd name="connsiteY15" fmla="*/ 74428 h 606056"/>
                  <a:gd name="connsiteX16" fmla="*/ 1010093 w 1052623"/>
                  <a:gd name="connsiteY16" fmla="*/ 42530 h 606056"/>
                  <a:gd name="connsiteX17" fmla="*/ 1041991 w 1052623"/>
                  <a:gd name="connsiteY17" fmla="*/ 31897 h 606056"/>
                  <a:gd name="connsiteX18" fmla="*/ 1052623 w 1052623"/>
                  <a:gd name="connsiteY18" fmla="*/ 0 h 606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52623" h="606056">
                    <a:moveTo>
                      <a:pt x="0" y="606056"/>
                    </a:moveTo>
                    <a:cubicBezTo>
                      <a:pt x="75" y="604932"/>
                      <a:pt x="4173" y="438983"/>
                      <a:pt x="21265" y="393404"/>
                    </a:cubicBezTo>
                    <a:cubicBezTo>
                      <a:pt x="25752" y="381439"/>
                      <a:pt x="36190" y="372602"/>
                      <a:pt x="42530" y="361507"/>
                    </a:cubicBezTo>
                    <a:cubicBezTo>
                      <a:pt x="50394" y="347745"/>
                      <a:pt x="52587" y="330184"/>
                      <a:pt x="63795" y="318976"/>
                    </a:cubicBezTo>
                    <a:cubicBezTo>
                      <a:pt x="81867" y="300904"/>
                      <a:pt x="106326" y="290623"/>
                      <a:pt x="127591" y="276446"/>
                    </a:cubicBezTo>
                    <a:lnTo>
                      <a:pt x="159488" y="255181"/>
                    </a:lnTo>
                    <a:cubicBezTo>
                      <a:pt x="170121" y="248093"/>
                      <a:pt x="182350" y="242952"/>
                      <a:pt x="191386" y="233916"/>
                    </a:cubicBezTo>
                    <a:cubicBezTo>
                      <a:pt x="202019" y="223283"/>
                      <a:pt x="210139" y="209321"/>
                      <a:pt x="223284" y="202018"/>
                    </a:cubicBezTo>
                    <a:cubicBezTo>
                      <a:pt x="250041" y="187153"/>
                      <a:pt x="298516" y="179005"/>
                      <a:pt x="329609" y="170121"/>
                    </a:cubicBezTo>
                    <a:cubicBezTo>
                      <a:pt x="379091" y="155983"/>
                      <a:pt x="349807" y="158122"/>
                      <a:pt x="414670" y="148856"/>
                    </a:cubicBezTo>
                    <a:cubicBezTo>
                      <a:pt x="446441" y="144317"/>
                      <a:pt x="478592" y="142762"/>
                      <a:pt x="510363" y="138223"/>
                    </a:cubicBezTo>
                    <a:cubicBezTo>
                      <a:pt x="528253" y="135667"/>
                      <a:pt x="545613" y="129978"/>
                      <a:pt x="563526" y="127590"/>
                    </a:cubicBezTo>
                    <a:cubicBezTo>
                      <a:pt x="598832" y="122883"/>
                      <a:pt x="634428" y="120687"/>
                      <a:pt x="669851" y="116958"/>
                    </a:cubicBezTo>
                    <a:cubicBezTo>
                      <a:pt x="701769" y="113598"/>
                      <a:pt x="733773" y="110864"/>
                      <a:pt x="765544" y="106325"/>
                    </a:cubicBezTo>
                    <a:cubicBezTo>
                      <a:pt x="810460" y="99908"/>
                      <a:pt x="819430" y="94350"/>
                      <a:pt x="861237" y="85060"/>
                    </a:cubicBezTo>
                    <a:cubicBezTo>
                      <a:pt x="878879" y="81140"/>
                      <a:pt x="896965" y="79183"/>
                      <a:pt x="914400" y="74428"/>
                    </a:cubicBezTo>
                    <a:cubicBezTo>
                      <a:pt x="914413" y="74425"/>
                      <a:pt x="994138" y="47848"/>
                      <a:pt x="1010093" y="42530"/>
                    </a:cubicBezTo>
                    <a:lnTo>
                      <a:pt x="1041991" y="31897"/>
                    </a:lnTo>
                    <a:lnTo>
                      <a:pt x="1052623" y="0"/>
                    </a:lnTo>
                  </a:path>
                </a:pathLst>
              </a:custGeom>
              <a:noFill/>
              <a:ln w="762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56FC45D-4432-46C2-BB27-5FDD7E894186}"/>
                  </a:ext>
                </a:extLst>
              </p:cNvPr>
              <p:cNvSpPr/>
              <p:nvPr/>
            </p:nvSpPr>
            <p:spPr>
              <a:xfrm rot="549375">
                <a:off x="3427379" y="5932773"/>
                <a:ext cx="232219" cy="479769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0144559-0C91-4D2D-A3B9-11CEEC29C628}"/>
                  </a:ext>
                </a:extLst>
              </p:cNvPr>
              <p:cNvSpPr/>
              <p:nvPr/>
            </p:nvSpPr>
            <p:spPr>
              <a:xfrm rot="21235898">
                <a:off x="4356729" y="5943004"/>
                <a:ext cx="232219" cy="47976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CBB6027-0A9D-49BE-8B40-7BEE576066B4}"/>
                </a:ext>
              </a:extLst>
            </p:cNvPr>
            <p:cNvSpPr/>
            <p:nvPr/>
          </p:nvSpPr>
          <p:spPr>
            <a:xfrm>
              <a:off x="7378995" y="3272168"/>
              <a:ext cx="3105251" cy="1565646"/>
            </a:xfrm>
            <a:custGeom>
              <a:avLst/>
              <a:gdLst>
                <a:gd name="connsiteX0" fmla="*/ 0 w 3105251"/>
                <a:gd name="connsiteY0" fmla="*/ 1150976 h 1565646"/>
                <a:gd name="connsiteX1" fmla="*/ 563526 w 3105251"/>
                <a:gd name="connsiteY1" fmla="*/ 1140344 h 1565646"/>
                <a:gd name="connsiteX2" fmla="*/ 723014 w 3105251"/>
                <a:gd name="connsiteY2" fmla="*/ 1129711 h 1565646"/>
                <a:gd name="connsiteX3" fmla="*/ 786810 w 3105251"/>
                <a:gd name="connsiteY3" fmla="*/ 1119079 h 1565646"/>
                <a:gd name="connsiteX4" fmla="*/ 1148317 w 3105251"/>
                <a:gd name="connsiteY4" fmla="*/ 1108446 h 1565646"/>
                <a:gd name="connsiteX5" fmla="*/ 1244010 w 3105251"/>
                <a:gd name="connsiteY5" fmla="*/ 1097813 h 1565646"/>
                <a:gd name="connsiteX6" fmla="*/ 1446028 w 3105251"/>
                <a:gd name="connsiteY6" fmla="*/ 1076548 h 1565646"/>
                <a:gd name="connsiteX7" fmla="*/ 1488558 w 3105251"/>
                <a:gd name="connsiteY7" fmla="*/ 1065916 h 1565646"/>
                <a:gd name="connsiteX8" fmla="*/ 1552354 w 3105251"/>
                <a:gd name="connsiteY8" fmla="*/ 1055283 h 1565646"/>
                <a:gd name="connsiteX9" fmla="*/ 1637414 w 3105251"/>
                <a:gd name="connsiteY9" fmla="*/ 1034018 h 1565646"/>
                <a:gd name="connsiteX10" fmla="*/ 1679945 w 3105251"/>
                <a:gd name="connsiteY10" fmla="*/ 1023385 h 1565646"/>
                <a:gd name="connsiteX11" fmla="*/ 1733107 w 3105251"/>
                <a:gd name="connsiteY11" fmla="*/ 1012753 h 1565646"/>
                <a:gd name="connsiteX12" fmla="*/ 1786270 w 3105251"/>
                <a:gd name="connsiteY12" fmla="*/ 991488 h 1565646"/>
                <a:gd name="connsiteX13" fmla="*/ 1839433 w 3105251"/>
                <a:gd name="connsiteY13" fmla="*/ 980855 h 1565646"/>
                <a:gd name="connsiteX14" fmla="*/ 1871331 w 3105251"/>
                <a:gd name="connsiteY14" fmla="*/ 970223 h 1565646"/>
                <a:gd name="connsiteX15" fmla="*/ 2020186 w 3105251"/>
                <a:gd name="connsiteY15" fmla="*/ 927692 h 1565646"/>
                <a:gd name="connsiteX16" fmla="*/ 2062717 w 3105251"/>
                <a:gd name="connsiteY16" fmla="*/ 906427 h 1565646"/>
                <a:gd name="connsiteX17" fmla="*/ 2147777 w 3105251"/>
                <a:gd name="connsiteY17" fmla="*/ 885162 h 1565646"/>
                <a:gd name="connsiteX18" fmla="*/ 2243470 w 3105251"/>
                <a:gd name="connsiteY18" fmla="*/ 842632 h 1565646"/>
                <a:gd name="connsiteX19" fmla="*/ 2296633 w 3105251"/>
                <a:gd name="connsiteY19" fmla="*/ 810734 h 1565646"/>
                <a:gd name="connsiteX20" fmla="*/ 2349796 w 3105251"/>
                <a:gd name="connsiteY20" fmla="*/ 789469 h 1565646"/>
                <a:gd name="connsiteX21" fmla="*/ 2381693 w 3105251"/>
                <a:gd name="connsiteY21" fmla="*/ 768204 h 1565646"/>
                <a:gd name="connsiteX22" fmla="*/ 2424224 w 3105251"/>
                <a:gd name="connsiteY22" fmla="*/ 746939 h 1565646"/>
                <a:gd name="connsiteX23" fmla="*/ 2488019 w 3105251"/>
                <a:gd name="connsiteY23" fmla="*/ 704409 h 1565646"/>
                <a:gd name="connsiteX24" fmla="*/ 2541182 w 3105251"/>
                <a:gd name="connsiteY24" fmla="*/ 672511 h 1565646"/>
                <a:gd name="connsiteX25" fmla="*/ 2604977 w 3105251"/>
                <a:gd name="connsiteY25" fmla="*/ 629981 h 1565646"/>
                <a:gd name="connsiteX26" fmla="*/ 2636875 w 3105251"/>
                <a:gd name="connsiteY26" fmla="*/ 608716 h 1565646"/>
                <a:gd name="connsiteX27" fmla="*/ 2711303 w 3105251"/>
                <a:gd name="connsiteY27" fmla="*/ 544920 h 1565646"/>
                <a:gd name="connsiteX28" fmla="*/ 2732568 w 3105251"/>
                <a:gd name="connsiteY28" fmla="*/ 513023 h 1565646"/>
                <a:gd name="connsiteX29" fmla="*/ 2785731 w 3105251"/>
                <a:gd name="connsiteY29" fmla="*/ 459860 h 1565646"/>
                <a:gd name="connsiteX30" fmla="*/ 2828261 w 3105251"/>
                <a:gd name="connsiteY30" fmla="*/ 396065 h 1565646"/>
                <a:gd name="connsiteX31" fmla="*/ 2881424 w 3105251"/>
                <a:gd name="connsiteY31" fmla="*/ 342902 h 1565646"/>
                <a:gd name="connsiteX32" fmla="*/ 2913321 w 3105251"/>
                <a:gd name="connsiteY32" fmla="*/ 279106 h 1565646"/>
                <a:gd name="connsiteX33" fmla="*/ 2934586 w 3105251"/>
                <a:gd name="connsiteY33" fmla="*/ 236576 h 1565646"/>
                <a:gd name="connsiteX34" fmla="*/ 2966484 w 3105251"/>
                <a:gd name="connsiteY34" fmla="*/ 215311 h 1565646"/>
                <a:gd name="connsiteX35" fmla="*/ 3009014 w 3105251"/>
                <a:gd name="connsiteY35" fmla="*/ 151516 h 1565646"/>
                <a:gd name="connsiteX36" fmla="*/ 3030279 w 3105251"/>
                <a:gd name="connsiteY36" fmla="*/ 119618 h 1565646"/>
                <a:gd name="connsiteX37" fmla="*/ 3072810 w 3105251"/>
                <a:gd name="connsiteY37" fmla="*/ 66455 h 1565646"/>
                <a:gd name="connsiteX38" fmla="*/ 3083442 w 3105251"/>
                <a:gd name="connsiteY38" fmla="*/ 34558 h 1565646"/>
                <a:gd name="connsiteX39" fmla="*/ 3104707 w 3105251"/>
                <a:gd name="connsiteY39" fmla="*/ 2660 h 1565646"/>
                <a:gd name="connsiteX40" fmla="*/ 3094075 w 3105251"/>
                <a:gd name="connsiteY40" fmla="*/ 34558 h 1565646"/>
                <a:gd name="connsiteX41" fmla="*/ 3009014 w 3105251"/>
                <a:gd name="connsiteY41" fmla="*/ 130251 h 1565646"/>
                <a:gd name="connsiteX42" fmla="*/ 2977117 w 3105251"/>
                <a:gd name="connsiteY42" fmla="*/ 162148 h 1565646"/>
                <a:gd name="connsiteX43" fmla="*/ 2955852 w 3105251"/>
                <a:gd name="connsiteY43" fmla="*/ 194046 h 1565646"/>
                <a:gd name="connsiteX44" fmla="*/ 2923954 w 3105251"/>
                <a:gd name="connsiteY44" fmla="*/ 215311 h 1565646"/>
                <a:gd name="connsiteX45" fmla="*/ 2881424 w 3105251"/>
                <a:gd name="connsiteY45" fmla="*/ 300372 h 1565646"/>
                <a:gd name="connsiteX46" fmla="*/ 2849526 w 3105251"/>
                <a:gd name="connsiteY46" fmla="*/ 374799 h 1565646"/>
                <a:gd name="connsiteX47" fmla="*/ 2817628 w 3105251"/>
                <a:gd name="connsiteY47" fmla="*/ 438595 h 1565646"/>
                <a:gd name="connsiteX48" fmla="*/ 2796363 w 3105251"/>
                <a:gd name="connsiteY48" fmla="*/ 502390 h 1565646"/>
                <a:gd name="connsiteX49" fmla="*/ 2785731 w 3105251"/>
                <a:gd name="connsiteY49" fmla="*/ 534288 h 1565646"/>
                <a:gd name="connsiteX50" fmla="*/ 2775098 w 3105251"/>
                <a:gd name="connsiteY50" fmla="*/ 587451 h 1565646"/>
                <a:gd name="connsiteX51" fmla="*/ 2764465 w 3105251"/>
                <a:gd name="connsiteY51" fmla="*/ 629981 h 1565646"/>
                <a:gd name="connsiteX52" fmla="*/ 2753833 w 3105251"/>
                <a:gd name="connsiteY52" fmla="*/ 693776 h 1565646"/>
                <a:gd name="connsiteX53" fmla="*/ 2743200 w 3105251"/>
                <a:gd name="connsiteY53" fmla="*/ 736306 h 1565646"/>
                <a:gd name="connsiteX54" fmla="*/ 2721935 w 3105251"/>
                <a:gd name="connsiteY54" fmla="*/ 906427 h 1565646"/>
                <a:gd name="connsiteX55" fmla="*/ 2711303 w 3105251"/>
                <a:gd name="connsiteY55" fmla="*/ 948958 h 1565646"/>
                <a:gd name="connsiteX56" fmla="*/ 2690038 w 3105251"/>
                <a:gd name="connsiteY56" fmla="*/ 1161609 h 1565646"/>
                <a:gd name="connsiteX57" fmla="*/ 2700670 w 3105251"/>
                <a:gd name="connsiteY57" fmla="*/ 1565646 h 1565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105251" h="1565646">
                  <a:moveTo>
                    <a:pt x="0" y="1150976"/>
                  </a:moveTo>
                  <a:lnTo>
                    <a:pt x="563526" y="1140344"/>
                  </a:lnTo>
                  <a:cubicBezTo>
                    <a:pt x="616784" y="1138778"/>
                    <a:pt x="669973" y="1134762"/>
                    <a:pt x="723014" y="1129711"/>
                  </a:cubicBezTo>
                  <a:cubicBezTo>
                    <a:pt x="744476" y="1127667"/>
                    <a:pt x="765278" y="1120156"/>
                    <a:pt x="786810" y="1119079"/>
                  </a:cubicBezTo>
                  <a:cubicBezTo>
                    <a:pt x="907214" y="1113059"/>
                    <a:pt x="1027815" y="1111990"/>
                    <a:pt x="1148317" y="1108446"/>
                  </a:cubicBezTo>
                  <a:lnTo>
                    <a:pt x="1244010" y="1097813"/>
                  </a:lnTo>
                  <a:cubicBezTo>
                    <a:pt x="1303185" y="1091896"/>
                    <a:pt x="1385072" y="1086707"/>
                    <a:pt x="1446028" y="1076548"/>
                  </a:cubicBezTo>
                  <a:cubicBezTo>
                    <a:pt x="1460442" y="1074146"/>
                    <a:pt x="1474229" y="1068782"/>
                    <a:pt x="1488558" y="1065916"/>
                  </a:cubicBezTo>
                  <a:cubicBezTo>
                    <a:pt x="1509698" y="1061688"/>
                    <a:pt x="1531274" y="1059800"/>
                    <a:pt x="1552354" y="1055283"/>
                  </a:cubicBezTo>
                  <a:cubicBezTo>
                    <a:pt x="1580931" y="1049159"/>
                    <a:pt x="1609061" y="1041106"/>
                    <a:pt x="1637414" y="1034018"/>
                  </a:cubicBezTo>
                  <a:cubicBezTo>
                    <a:pt x="1651591" y="1030474"/>
                    <a:pt x="1665615" y="1026251"/>
                    <a:pt x="1679945" y="1023385"/>
                  </a:cubicBezTo>
                  <a:lnTo>
                    <a:pt x="1733107" y="1012753"/>
                  </a:lnTo>
                  <a:cubicBezTo>
                    <a:pt x="1750828" y="1005665"/>
                    <a:pt x="1767989" y="996972"/>
                    <a:pt x="1786270" y="991488"/>
                  </a:cubicBezTo>
                  <a:cubicBezTo>
                    <a:pt x="1803580" y="986295"/>
                    <a:pt x="1821901" y="985238"/>
                    <a:pt x="1839433" y="980855"/>
                  </a:cubicBezTo>
                  <a:cubicBezTo>
                    <a:pt x="1850306" y="978137"/>
                    <a:pt x="1860518" y="973172"/>
                    <a:pt x="1871331" y="970223"/>
                  </a:cubicBezTo>
                  <a:cubicBezTo>
                    <a:pt x="1901320" y="962044"/>
                    <a:pt x="1987581" y="943994"/>
                    <a:pt x="2020186" y="927692"/>
                  </a:cubicBezTo>
                  <a:cubicBezTo>
                    <a:pt x="2034363" y="920604"/>
                    <a:pt x="2047680" y="911439"/>
                    <a:pt x="2062717" y="906427"/>
                  </a:cubicBezTo>
                  <a:cubicBezTo>
                    <a:pt x="2090443" y="897185"/>
                    <a:pt x="2147777" y="885162"/>
                    <a:pt x="2147777" y="885162"/>
                  </a:cubicBezTo>
                  <a:cubicBezTo>
                    <a:pt x="2324110" y="779365"/>
                    <a:pt x="2102657" y="905217"/>
                    <a:pt x="2243470" y="842632"/>
                  </a:cubicBezTo>
                  <a:cubicBezTo>
                    <a:pt x="2262355" y="834239"/>
                    <a:pt x="2278149" y="819976"/>
                    <a:pt x="2296633" y="810734"/>
                  </a:cubicBezTo>
                  <a:cubicBezTo>
                    <a:pt x="2313704" y="802198"/>
                    <a:pt x="2332725" y="798005"/>
                    <a:pt x="2349796" y="789469"/>
                  </a:cubicBezTo>
                  <a:cubicBezTo>
                    <a:pt x="2361225" y="783754"/>
                    <a:pt x="2370598" y="774544"/>
                    <a:pt x="2381693" y="768204"/>
                  </a:cubicBezTo>
                  <a:cubicBezTo>
                    <a:pt x="2395455" y="760340"/>
                    <a:pt x="2410632" y="755094"/>
                    <a:pt x="2424224" y="746939"/>
                  </a:cubicBezTo>
                  <a:cubicBezTo>
                    <a:pt x="2446139" y="733790"/>
                    <a:pt x="2466457" y="718130"/>
                    <a:pt x="2488019" y="704409"/>
                  </a:cubicBezTo>
                  <a:cubicBezTo>
                    <a:pt x="2505454" y="693314"/>
                    <a:pt x="2526569" y="687124"/>
                    <a:pt x="2541182" y="672511"/>
                  </a:cubicBezTo>
                  <a:cubicBezTo>
                    <a:pt x="2581004" y="632688"/>
                    <a:pt x="2558814" y="645368"/>
                    <a:pt x="2604977" y="629981"/>
                  </a:cubicBezTo>
                  <a:cubicBezTo>
                    <a:pt x="2615610" y="622893"/>
                    <a:pt x="2627173" y="617032"/>
                    <a:pt x="2636875" y="608716"/>
                  </a:cubicBezTo>
                  <a:cubicBezTo>
                    <a:pt x="2727116" y="531366"/>
                    <a:pt x="2638073" y="593740"/>
                    <a:pt x="2711303" y="544920"/>
                  </a:cubicBezTo>
                  <a:cubicBezTo>
                    <a:pt x="2718391" y="534288"/>
                    <a:pt x="2724153" y="522640"/>
                    <a:pt x="2732568" y="513023"/>
                  </a:cubicBezTo>
                  <a:cubicBezTo>
                    <a:pt x="2749071" y="494163"/>
                    <a:pt x="2771830" y="480712"/>
                    <a:pt x="2785731" y="459860"/>
                  </a:cubicBezTo>
                  <a:cubicBezTo>
                    <a:pt x="2799908" y="438595"/>
                    <a:pt x="2810189" y="414137"/>
                    <a:pt x="2828261" y="396065"/>
                  </a:cubicBezTo>
                  <a:lnTo>
                    <a:pt x="2881424" y="342902"/>
                  </a:lnTo>
                  <a:cubicBezTo>
                    <a:pt x="2900917" y="284421"/>
                    <a:pt x="2880344" y="336817"/>
                    <a:pt x="2913321" y="279106"/>
                  </a:cubicBezTo>
                  <a:cubicBezTo>
                    <a:pt x="2921185" y="265344"/>
                    <a:pt x="2924439" y="248752"/>
                    <a:pt x="2934586" y="236576"/>
                  </a:cubicBezTo>
                  <a:cubicBezTo>
                    <a:pt x="2942767" y="226759"/>
                    <a:pt x="2955851" y="222399"/>
                    <a:pt x="2966484" y="215311"/>
                  </a:cubicBezTo>
                  <a:cubicBezTo>
                    <a:pt x="2985171" y="159253"/>
                    <a:pt x="2964767" y="204613"/>
                    <a:pt x="3009014" y="151516"/>
                  </a:cubicBezTo>
                  <a:cubicBezTo>
                    <a:pt x="3017195" y="141699"/>
                    <a:pt x="3022296" y="129597"/>
                    <a:pt x="3030279" y="119618"/>
                  </a:cubicBezTo>
                  <a:cubicBezTo>
                    <a:pt x="3090882" y="43865"/>
                    <a:pt x="3007359" y="164633"/>
                    <a:pt x="3072810" y="66455"/>
                  </a:cubicBezTo>
                  <a:cubicBezTo>
                    <a:pt x="3076354" y="55823"/>
                    <a:pt x="3078430" y="44582"/>
                    <a:pt x="3083442" y="34558"/>
                  </a:cubicBezTo>
                  <a:cubicBezTo>
                    <a:pt x="3089157" y="23128"/>
                    <a:pt x="3108748" y="-9463"/>
                    <a:pt x="3104707" y="2660"/>
                  </a:cubicBezTo>
                  <a:cubicBezTo>
                    <a:pt x="3101163" y="13293"/>
                    <a:pt x="3100292" y="25233"/>
                    <a:pt x="3094075" y="34558"/>
                  </a:cubicBezTo>
                  <a:cubicBezTo>
                    <a:pt x="3056128" y="91478"/>
                    <a:pt x="3081846" y="57419"/>
                    <a:pt x="3009014" y="130251"/>
                  </a:cubicBezTo>
                  <a:cubicBezTo>
                    <a:pt x="2998382" y="140883"/>
                    <a:pt x="2985458" y="149637"/>
                    <a:pt x="2977117" y="162148"/>
                  </a:cubicBezTo>
                  <a:cubicBezTo>
                    <a:pt x="2970029" y="172781"/>
                    <a:pt x="2964888" y="185010"/>
                    <a:pt x="2955852" y="194046"/>
                  </a:cubicBezTo>
                  <a:cubicBezTo>
                    <a:pt x="2946816" y="203082"/>
                    <a:pt x="2934587" y="208223"/>
                    <a:pt x="2923954" y="215311"/>
                  </a:cubicBezTo>
                  <a:cubicBezTo>
                    <a:pt x="2899519" y="288616"/>
                    <a:pt x="2918539" y="263256"/>
                    <a:pt x="2881424" y="300372"/>
                  </a:cubicBezTo>
                  <a:cubicBezTo>
                    <a:pt x="2856486" y="375180"/>
                    <a:pt x="2888944" y="282824"/>
                    <a:pt x="2849526" y="374799"/>
                  </a:cubicBezTo>
                  <a:cubicBezTo>
                    <a:pt x="2823113" y="436428"/>
                    <a:pt x="2858494" y="377295"/>
                    <a:pt x="2817628" y="438595"/>
                  </a:cubicBezTo>
                  <a:lnTo>
                    <a:pt x="2796363" y="502390"/>
                  </a:lnTo>
                  <a:cubicBezTo>
                    <a:pt x="2792819" y="513023"/>
                    <a:pt x="2787929" y="523298"/>
                    <a:pt x="2785731" y="534288"/>
                  </a:cubicBezTo>
                  <a:cubicBezTo>
                    <a:pt x="2782187" y="552009"/>
                    <a:pt x="2779019" y="569809"/>
                    <a:pt x="2775098" y="587451"/>
                  </a:cubicBezTo>
                  <a:cubicBezTo>
                    <a:pt x="2771928" y="601716"/>
                    <a:pt x="2767331" y="615652"/>
                    <a:pt x="2764465" y="629981"/>
                  </a:cubicBezTo>
                  <a:cubicBezTo>
                    <a:pt x="2760237" y="651121"/>
                    <a:pt x="2758061" y="672636"/>
                    <a:pt x="2753833" y="693776"/>
                  </a:cubicBezTo>
                  <a:cubicBezTo>
                    <a:pt x="2750967" y="708105"/>
                    <a:pt x="2746066" y="721977"/>
                    <a:pt x="2743200" y="736306"/>
                  </a:cubicBezTo>
                  <a:cubicBezTo>
                    <a:pt x="2723360" y="835508"/>
                    <a:pt x="2740253" y="778200"/>
                    <a:pt x="2721935" y="906427"/>
                  </a:cubicBezTo>
                  <a:cubicBezTo>
                    <a:pt x="2719868" y="920893"/>
                    <a:pt x="2714847" y="934781"/>
                    <a:pt x="2711303" y="948958"/>
                  </a:cubicBezTo>
                  <a:cubicBezTo>
                    <a:pt x="2704215" y="1019842"/>
                    <a:pt x="2688004" y="1090401"/>
                    <a:pt x="2690038" y="1161609"/>
                  </a:cubicBezTo>
                  <a:cubicBezTo>
                    <a:pt x="2700974" y="1544376"/>
                    <a:pt x="2700670" y="1409651"/>
                    <a:pt x="2700670" y="1565646"/>
                  </a:cubicBezTo>
                </a:path>
              </a:pathLst>
            </a:cu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27BBD18-5B33-4C43-A9CA-F9B354E9299C}"/>
                </a:ext>
              </a:extLst>
            </p:cNvPr>
            <p:cNvSpPr/>
            <p:nvPr/>
          </p:nvSpPr>
          <p:spPr>
            <a:xfrm>
              <a:off x="9259670" y="2987749"/>
              <a:ext cx="1181502" cy="712381"/>
            </a:xfrm>
            <a:custGeom>
              <a:avLst/>
              <a:gdLst>
                <a:gd name="connsiteX0" fmla="*/ 1181502 w 1181502"/>
                <a:gd name="connsiteY0" fmla="*/ 393404 h 712381"/>
                <a:gd name="connsiteX1" fmla="*/ 1128339 w 1181502"/>
                <a:gd name="connsiteY1" fmla="*/ 425302 h 712381"/>
                <a:gd name="connsiteX2" fmla="*/ 1096442 w 1181502"/>
                <a:gd name="connsiteY2" fmla="*/ 446567 h 712381"/>
                <a:gd name="connsiteX3" fmla="*/ 1075177 w 1181502"/>
                <a:gd name="connsiteY3" fmla="*/ 478465 h 712381"/>
                <a:gd name="connsiteX4" fmla="*/ 1043279 w 1181502"/>
                <a:gd name="connsiteY4" fmla="*/ 489098 h 712381"/>
                <a:gd name="connsiteX5" fmla="*/ 1011381 w 1181502"/>
                <a:gd name="connsiteY5" fmla="*/ 510363 h 712381"/>
                <a:gd name="connsiteX6" fmla="*/ 979483 w 1181502"/>
                <a:gd name="connsiteY6" fmla="*/ 542260 h 712381"/>
                <a:gd name="connsiteX7" fmla="*/ 905056 w 1181502"/>
                <a:gd name="connsiteY7" fmla="*/ 574158 h 712381"/>
                <a:gd name="connsiteX8" fmla="*/ 841260 w 1181502"/>
                <a:gd name="connsiteY8" fmla="*/ 606056 h 712381"/>
                <a:gd name="connsiteX9" fmla="*/ 809363 w 1181502"/>
                <a:gd name="connsiteY9" fmla="*/ 627321 h 712381"/>
                <a:gd name="connsiteX10" fmla="*/ 766832 w 1181502"/>
                <a:gd name="connsiteY10" fmla="*/ 648586 h 712381"/>
                <a:gd name="connsiteX11" fmla="*/ 692404 w 1181502"/>
                <a:gd name="connsiteY11" fmla="*/ 669851 h 712381"/>
                <a:gd name="connsiteX12" fmla="*/ 649874 w 1181502"/>
                <a:gd name="connsiteY12" fmla="*/ 691116 h 712381"/>
                <a:gd name="connsiteX13" fmla="*/ 564814 w 1181502"/>
                <a:gd name="connsiteY13" fmla="*/ 712381 h 712381"/>
                <a:gd name="connsiteX14" fmla="*/ 224572 w 1181502"/>
                <a:gd name="connsiteY14" fmla="*/ 691116 h 712381"/>
                <a:gd name="connsiteX15" fmla="*/ 192674 w 1181502"/>
                <a:gd name="connsiteY15" fmla="*/ 680484 h 712381"/>
                <a:gd name="connsiteX16" fmla="*/ 139511 w 1181502"/>
                <a:gd name="connsiteY16" fmla="*/ 627321 h 712381"/>
                <a:gd name="connsiteX17" fmla="*/ 107614 w 1181502"/>
                <a:gd name="connsiteY17" fmla="*/ 595423 h 712381"/>
                <a:gd name="connsiteX18" fmla="*/ 65083 w 1181502"/>
                <a:gd name="connsiteY18" fmla="*/ 542260 h 712381"/>
                <a:gd name="connsiteX19" fmla="*/ 43818 w 1181502"/>
                <a:gd name="connsiteY19" fmla="*/ 457200 h 712381"/>
                <a:gd name="connsiteX20" fmla="*/ 22553 w 1181502"/>
                <a:gd name="connsiteY20" fmla="*/ 393404 h 712381"/>
                <a:gd name="connsiteX21" fmla="*/ 1288 w 1181502"/>
                <a:gd name="connsiteY21" fmla="*/ 287079 h 712381"/>
                <a:gd name="connsiteX22" fmla="*/ 1288 w 1181502"/>
                <a:gd name="connsiteY22" fmla="*/ 0 h 71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81502" h="712381">
                  <a:moveTo>
                    <a:pt x="1181502" y="393404"/>
                  </a:moveTo>
                  <a:cubicBezTo>
                    <a:pt x="1163781" y="404037"/>
                    <a:pt x="1145864" y="414349"/>
                    <a:pt x="1128339" y="425302"/>
                  </a:cubicBezTo>
                  <a:cubicBezTo>
                    <a:pt x="1117503" y="432075"/>
                    <a:pt x="1105478" y="437531"/>
                    <a:pt x="1096442" y="446567"/>
                  </a:cubicBezTo>
                  <a:cubicBezTo>
                    <a:pt x="1087406" y="455603"/>
                    <a:pt x="1085156" y="470482"/>
                    <a:pt x="1075177" y="478465"/>
                  </a:cubicBezTo>
                  <a:cubicBezTo>
                    <a:pt x="1066425" y="485467"/>
                    <a:pt x="1053304" y="484086"/>
                    <a:pt x="1043279" y="489098"/>
                  </a:cubicBezTo>
                  <a:cubicBezTo>
                    <a:pt x="1031849" y="494813"/>
                    <a:pt x="1021198" y="502182"/>
                    <a:pt x="1011381" y="510363"/>
                  </a:cubicBezTo>
                  <a:cubicBezTo>
                    <a:pt x="999829" y="519989"/>
                    <a:pt x="991719" y="533520"/>
                    <a:pt x="979483" y="542260"/>
                  </a:cubicBezTo>
                  <a:cubicBezTo>
                    <a:pt x="956491" y="558682"/>
                    <a:pt x="931086" y="565481"/>
                    <a:pt x="905056" y="574158"/>
                  </a:cubicBezTo>
                  <a:cubicBezTo>
                    <a:pt x="862253" y="616959"/>
                    <a:pt x="909847" y="576661"/>
                    <a:pt x="841260" y="606056"/>
                  </a:cubicBezTo>
                  <a:cubicBezTo>
                    <a:pt x="829515" y="611090"/>
                    <a:pt x="820458" y="620981"/>
                    <a:pt x="809363" y="627321"/>
                  </a:cubicBezTo>
                  <a:cubicBezTo>
                    <a:pt x="795601" y="635185"/>
                    <a:pt x="781401" y="642342"/>
                    <a:pt x="766832" y="648586"/>
                  </a:cubicBezTo>
                  <a:cubicBezTo>
                    <a:pt x="706858" y="674288"/>
                    <a:pt x="764341" y="642875"/>
                    <a:pt x="692404" y="669851"/>
                  </a:cubicBezTo>
                  <a:cubicBezTo>
                    <a:pt x="677563" y="675416"/>
                    <a:pt x="664911" y="686104"/>
                    <a:pt x="649874" y="691116"/>
                  </a:cubicBezTo>
                  <a:cubicBezTo>
                    <a:pt x="622148" y="700358"/>
                    <a:pt x="564814" y="712381"/>
                    <a:pt x="564814" y="712381"/>
                  </a:cubicBezTo>
                  <a:cubicBezTo>
                    <a:pt x="478918" y="708945"/>
                    <a:pt x="328859" y="711973"/>
                    <a:pt x="224572" y="691116"/>
                  </a:cubicBezTo>
                  <a:cubicBezTo>
                    <a:pt x="213582" y="688918"/>
                    <a:pt x="203307" y="684028"/>
                    <a:pt x="192674" y="680484"/>
                  </a:cubicBezTo>
                  <a:lnTo>
                    <a:pt x="139511" y="627321"/>
                  </a:lnTo>
                  <a:cubicBezTo>
                    <a:pt x="128879" y="616688"/>
                    <a:pt x="115955" y="607934"/>
                    <a:pt x="107614" y="595423"/>
                  </a:cubicBezTo>
                  <a:cubicBezTo>
                    <a:pt x="80788" y="555184"/>
                    <a:pt x="95385" y="572561"/>
                    <a:pt x="65083" y="542260"/>
                  </a:cubicBezTo>
                  <a:cubicBezTo>
                    <a:pt x="32821" y="445472"/>
                    <a:pt x="82312" y="598343"/>
                    <a:pt x="43818" y="457200"/>
                  </a:cubicBezTo>
                  <a:cubicBezTo>
                    <a:pt x="37920" y="435574"/>
                    <a:pt x="27989" y="415150"/>
                    <a:pt x="22553" y="393404"/>
                  </a:cubicBezTo>
                  <a:cubicBezTo>
                    <a:pt x="14919" y="362867"/>
                    <a:pt x="2187" y="316739"/>
                    <a:pt x="1288" y="287079"/>
                  </a:cubicBezTo>
                  <a:cubicBezTo>
                    <a:pt x="-1611" y="191430"/>
                    <a:pt x="1288" y="95693"/>
                    <a:pt x="1288" y="0"/>
                  </a:cubicBezTo>
                </a:path>
              </a:pathLst>
            </a:cu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A7CAB4E-AAB4-47C1-A074-B30D216765AB}"/>
                </a:ext>
              </a:extLst>
            </p:cNvPr>
            <p:cNvSpPr/>
            <p:nvPr/>
          </p:nvSpPr>
          <p:spPr>
            <a:xfrm rot="2105208">
              <a:off x="10439410" y="2966858"/>
              <a:ext cx="232219" cy="47976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8632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402C5E1-0812-4C70-A156-384F3881843E}"/>
              </a:ext>
            </a:extLst>
          </p:cNvPr>
          <p:cNvGrpSpPr/>
          <p:nvPr/>
        </p:nvGrpSpPr>
        <p:grpSpPr>
          <a:xfrm>
            <a:off x="1506709" y="386970"/>
            <a:ext cx="8740372" cy="5355267"/>
            <a:chOff x="1506709" y="386970"/>
            <a:chExt cx="8740372" cy="535526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4E02623-504A-4DCF-B9CA-A37950E119DB}"/>
                </a:ext>
              </a:extLst>
            </p:cNvPr>
            <p:cNvGrpSpPr/>
            <p:nvPr/>
          </p:nvGrpSpPr>
          <p:grpSpPr>
            <a:xfrm>
              <a:off x="5993649" y="386970"/>
              <a:ext cx="4253432" cy="5355267"/>
              <a:chOff x="4697749" y="482007"/>
              <a:chExt cx="4253432" cy="5355267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A84C2427-9BBE-47BA-90AF-09F3DCAC89BF}"/>
                  </a:ext>
                </a:extLst>
              </p:cNvPr>
              <p:cNvGrpSpPr/>
              <p:nvPr/>
            </p:nvGrpSpPr>
            <p:grpSpPr>
              <a:xfrm>
                <a:off x="6433512" y="482007"/>
                <a:ext cx="2517669" cy="2442471"/>
                <a:chOff x="4419601" y="609600"/>
                <a:chExt cx="469311" cy="436419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F78ADC47-61C5-4D62-922F-507C90550AC4}"/>
                    </a:ext>
                  </a:extLst>
                </p:cNvPr>
                <p:cNvSpPr/>
                <p:nvPr/>
              </p:nvSpPr>
              <p:spPr>
                <a:xfrm>
                  <a:off x="4419601" y="609600"/>
                  <a:ext cx="469311" cy="436419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52EF3AA0-0950-4182-82E0-5DBE200C7707}"/>
                    </a:ext>
                  </a:extLst>
                </p:cNvPr>
                <p:cNvSpPr/>
                <p:nvPr/>
              </p:nvSpPr>
              <p:spPr>
                <a:xfrm>
                  <a:off x="4495799" y="761999"/>
                  <a:ext cx="85864" cy="85725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A6CD5B24-D7B6-4ACA-BEB0-7EF256FC3B4E}"/>
                    </a:ext>
                  </a:extLst>
                </p:cNvPr>
                <p:cNvSpPr/>
                <p:nvPr/>
              </p:nvSpPr>
              <p:spPr>
                <a:xfrm>
                  <a:off x="4724399" y="761999"/>
                  <a:ext cx="85864" cy="8572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8A18607F-A1B5-453F-AA59-75D5CF4571F8}"/>
                  </a:ext>
                </a:extLst>
              </p:cNvPr>
              <p:cNvGrpSpPr/>
              <p:nvPr/>
            </p:nvGrpSpPr>
            <p:grpSpPr>
              <a:xfrm>
                <a:off x="4697749" y="3434860"/>
                <a:ext cx="4244231" cy="2402414"/>
                <a:chOff x="4697750" y="3434860"/>
                <a:chExt cx="2781572" cy="1547446"/>
              </a:xfrm>
            </p:grpSpPr>
            <p:sp>
              <p:nvSpPr>
                <p:cNvPr id="9" name="Octagon 8">
                  <a:extLst>
                    <a:ext uri="{FF2B5EF4-FFF2-40B4-BE49-F238E27FC236}">
                      <a16:creationId xmlns:a16="http://schemas.microsoft.com/office/drawing/2014/main" id="{F5F69D27-7771-42B1-8F88-5AD4618C6B04}"/>
                    </a:ext>
                  </a:extLst>
                </p:cNvPr>
                <p:cNvSpPr/>
                <p:nvPr/>
              </p:nvSpPr>
              <p:spPr>
                <a:xfrm>
                  <a:off x="5829299" y="3434860"/>
                  <a:ext cx="1650023" cy="1547446"/>
                </a:xfrm>
                <a:prstGeom prst="octagon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4397BB8B-CE76-4C1B-8F14-8B1759FE34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699591" y="4067908"/>
                  <a:ext cx="112970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7744830D-A9D3-469A-A02C-C997142698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697750" y="4358531"/>
                  <a:ext cx="112970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D9BEC368-BD79-40FB-9CD0-B1C498669ACA}"/>
                  </a:ext>
                </a:extLst>
              </p:cNvPr>
              <p:cNvGrpSpPr/>
              <p:nvPr/>
            </p:nvGrpSpPr>
            <p:grpSpPr>
              <a:xfrm>
                <a:off x="6882180" y="5215810"/>
                <a:ext cx="191384" cy="185528"/>
                <a:chOff x="4237073" y="979207"/>
                <a:chExt cx="558209" cy="541247"/>
              </a:xfrm>
            </p:grpSpPr>
            <p:sp>
              <p:nvSpPr>
                <p:cNvPr id="6" name="Octagon 5">
                  <a:extLst>
                    <a:ext uri="{FF2B5EF4-FFF2-40B4-BE49-F238E27FC236}">
                      <a16:creationId xmlns:a16="http://schemas.microsoft.com/office/drawing/2014/main" id="{803354D0-8405-4BCF-939C-8DAF2AC10ABA}"/>
                    </a:ext>
                  </a:extLst>
                </p:cNvPr>
                <p:cNvSpPr/>
                <p:nvPr/>
              </p:nvSpPr>
              <p:spPr>
                <a:xfrm>
                  <a:off x="4237073" y="979207"/>
                  <a:ext cx="558209" cy="541247"/>
                </a:xfrm>
                <a:prstGeom prst="octagon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2E3B81C5-D8CC-4F77-8CFA-A75155D43B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97573" y="1084521"/>
                  <a:ext cx="0" cy="34024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CDCCECA5-1EA1-4627-9BEC-75A48D9790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338082" y="1247554"/>
                  <a:ext cx="327768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F1DDA77-E566-42A6-AE73-C3CD10BFC280}"/>
                </a:ext>
              </a:extLst>
            </p:cNvPr>
            <p:cNvGrpSpPr/>
            <p:nvPr/>
          </p:nvGrpSpPr>
          <p:grpSpPr>
            <a:xfrm>
              <a:off x="1506709" y="3828624"/>
              <a:ext cx="4486940" cy="1584251"/>
              <a:chOff x="4901609" y="2636874"/>
              <a:chExt cx="4486940" cy="1584251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FC54D725-BE59-4928-9276-93914103C1F2}"/>
                  </a:ext>
                </a:extLst>
              </p:cNvPr>
              <p:cNvSpPr/>
              <p:nvPr/>
            </p:nvSpPr>
            <p:spPr>
              <a:xfrm>
                <a:off x="6432698" y="2636874"/>
                <a:ext cx="2955851" cy="158425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BDCA3939-78AB-44C6-BE6F-FA4887927886}"/>
                  </a:ext>
                </a:extLst>
              </p:cNvPr>
              <p:cNvCxnSpPr/>
              <p:nvPr/>
            </p:nvCxnSpPr>
            <p:spPr>
              <a:xfrm flipH="1">
                <a:off x="4901609" y="3157872"/>
                <a:ext cx="153108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918FEA9-BC53-4F1E-9C8F-1389E54F3CC2}"/>
                  </a:ext>
                </a:extLst>
              </p:cNvPr>
              <p:cNvCxnSpPr/>
              <p:nvPr/>
            </p:nvCxnSpPr>
            <p:spPr>
              <a:xfrm flipH="1">
                <a:off x="4901609" y="3618618"/>
                <a:ext cx="153108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D226C31-F3D9-4607-B2C8-11F9F08059E5}"/>
                </a:ext>
              </a:extLst>
            </p:cNvPr>
            <p:cNvGrpSpPr/>
            <p:nvPr/>
          </p:nvGrpSpPr>
          <p:grpSpPr>
            <a:xfrm>
              <a:off x="5578788" y="5035958"/>
              <a:ext cx="191384" cy="185528"/>
              <a:chOff x="4237073" y="979207"/>
              <a:chExt cx="558209" cy="541247"/>
            </a:xfrm>
          </p:grpSpPr>
          <p:sp>
            <p:nvSpPr>
              <p:cNvPr id="18" name="Octagon 17">
                <a:extLst>
                  <a:ext uri="{FF2B5EF4-FFF2-40B4-BE49-F238E27FC236}">
                    <a16:creationId xmlns:a16="http://schemas.microsoft.com/office/drawing/2014/main" id="{5232F6E5-6B5C-4790-852C-FBB45A58923A}"/>
                  </a:ext>
                </a:extLst>
              </p:cNvPr>
              <p:cNvSpPr/>
              <p:nvPr/>
            </p:nvSpPr>
            <p:spPr>
              <a:xfrm>
                <a:off x="4237073" y="979207"/>
                <a:ext cx="558209" cy="541247"/>
              </a:xfrm>
              <a:prstGeom prst="octagon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09359C6-14DB-4DCE-A0D2-3E3718716F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7573" y="1084521"/>
                <a:ext cx="0" cy="34024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336C5AB7-ED64-4EEB-B565-C7B56993A6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38082" y="1247554"/>
                <a:ext cx="32776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68AD6EF-68B6-4FE5-AD4A-85AABFAA485C}"/>
                </a:ext>
              </a:extLst>
            </p:cNvPr>
            <p:cNvGrpSpPr/>
            <p:nvPr/>
          </p:nvGrpSpPr>
          <p:grpSpPr>
            <a:xfrm rot="5400000">
              <a:off x="3862238" y="885136"/>
              <a:ext cx="1062427" cy="2107905"/>
              <a:chOff x="7656575" y="2177845"/>
              <a:chExt cx="914400" cy="1600200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FB82E74-398C-48C8-A8C6-32E098207331}"/>
                  </a:ext>
                </a:extLst>
              </p:cNvPr>
              <p:cNvSpPr/>
              <p:nvPr/>
            </p:nvSpPr>
            <p:spPr>
              <a:xfrm>
                <a:off x="8437570" y="3263387"/>
                <a:ext cx="121920" cy="103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89B0657F-E01B-4853-9786-E9EEE39FE37D}"/>
                  </a:ext>
                </a:extLst>
              </p:cNvPr>
              <p:cNvGrpSpPr/>
              <p:nvPr/>
            </p:nvGrpSpPr>
            <p:grpSpPr>
              <a:xfrm>
                <a:off x="7656575" y="2177845"/>
                <a:ext cx="914400" cy="1600200"/>
                <a:chOff x="7504175" y="2025445"/>
                <a:chExt cx="914400" cy="1600200"/>
              </a:xfrm>
            </p:grpSpPr>
            <p:grpSp>
              <p:nvGrpSpPr>
                <p:cNvPr id="35" name="Group 83">
                  <a:extLst>
                    <a:ext uri="{FF2B5EF4-FFF2-40B4-BE49-F238E27FC236}">
                      <a16:creationId xmlns:a16="http://schemas.microsoft.com/office/drawing/2014/main" id="{D586F72B-7F88-4908-B4EE-181F5A263E35}"/>
                    </a:ext>
                  </a:extLst>
                </p:cNvPr>
                <p:cNvGrpSpPr/>
                <p:nvPr/>
              </p:nvGrpSpPr>
              <p:grpSpPr>
                <a:xfrm>
                  <a:off x="7626095" y="2851355"/>
                  <a:ext cx="670560" cy="567813"/>
                  <a:chOff x="1600200" y="2057400"/>
                  <a:chExt cx="838200" cy="838200"/>
                </a:xfrm>
                <a:noFill/>
              </p:grpSpPr>
              <p:sp>
                <p:nvSpPr>
                  <p:cNvPr id="65" name="Oval 64">
                    <a:extLst>
                      <a:ext uri="{FF2B5EF4-FFF2-40B4-BE49-F238E27FC236}">
                        <a16:creationId xmlns:a16="http://schemas.microsoft.com/office/drawing/2014/main" id="{97CB56D6-3ABD-46D2-85FF-5DB81F257B0A}"/>
                      </a:ext>
                    </a:extLst>
                  </p:cNvPr>
                  <p:cNvSpPr/>
                  <p:nvPr/>
                </p:nvSpPr>
                <p:spPr>
                  <a:xfrm>
                    <a:off x="1600200" y="2057400"/>
                    <a:ext cx="838200" cy="838200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A2758439-1EAA-410F-B3DC-78799FC88994}"/>
                      </a:ext>
                    </a:extLst>
                  </p:cNvPr>
                  <p:cNvSpPr/>
                  <p:nvPr/>
                </p:nvSpPr>
                <p:spPr>
                  <a:xfrm>
                    <a:off x="1828800" y="2286000"/>
                    <a:ext cx="45719" cy="381000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918E869B-DC20-4682-90A1-0A2856B253B4}"/>
                      </a:ext>
                    </a:extLst>
                  </p:cNvPr>
                  <p:cNvSpPr/>
                  <p:nvPr/>
                </p:nvSpPr>
                <p:spPr>
                  <a:xfrm>
                    <a:off x="2133600" y="2362200"/>
                    <a:ext cx="45719" cy="228600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Flowchart: Delay 69">
                    <a:extLst>
                      <a:ext uri="{FF2B5EF4-FFF2-40B4-BE49-F238E27FC236}">
                        <a16:creationId xmlns:a16="http://schemas.microsoft.com/office/drawing/2014/main" id="{79A194D9-9D63-4BA5-A690-D1486D85D59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981200" y="2667000"/>
                    <a:ext cx="114300" cy="114300"/>
                  </a:xfrm>
                  <a:prstGeom prst="flowChartDelay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" name="Group 84">
                  <a:extLst>
                    <a:ext uri="{FF2B5EF4-FFF2-40B4-BE49-F238E27FC236}">
                      <a16:creationId xmlns:a16="http://schemas.microsoft.com/office/drawing/2014/main" id="{1884DF5E-42DA-4CAB-8C0B-CFFB40F535A4}"/>
                    </a:ext>
                  </a:extLst>
                </p:cNvPr>
                <p:cNvGrpSpPr/>
                <p:nvPr/>
              </p:nvGrpSpPr>
              <p:grpSpPr>
                <a:xfrm>
                  <a:off x="7626095" y="2231922"/>
                  <a:ext cx="670560" cy="567813"/>
                  <a:chOff x="1600200" y="2057400"/>
                  <a:chExt cx="838200" cy="838200"/>
                </a:xfrm>
                <a:noFill/>
              </p:grpSpPr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8315C06E-D571-4022-9680-EDC2695D0567}"/>
                      </a:ext>
                    </a:extLst>
                  </p:cNvPr>
                  <p:cNvSpPr/>
                  <p:nvPr/>
                </p:nvSpPr>
                <p:spPr>
                  <a:xfrm>
                    <a:off x="1600200" y="2057400"/>
                    <a:ext cx="838200" cy="838200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D9F30E7C-16C4-4E04-BE30-43F9842B920D}"/>
                      </a:ext>
                    </a:extLst>
                  </p:cNvPr>
                  <p:cNvSpPr/>
                  <p:nvPr/>
                </p:nvSpPr>
                <p:spPr>
                  <a:xfrm>
                    <a:off x="1828800" y="2286000"/>
                    <a:ext cx="45719" cy="381000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F57F2508-7381-4B91-A903-72FF88EDBC34}"/>
                      </a:ext>
                    </a:extLst>
                  </p:cNvPr>
                  <p:cNvSpPr/>
                  <p:nvPr/>
                </p:nvSpPr>
                <p:spPr>
                  <a:xfrm>
                    <a:off x="2133600" y="2362200"/>
                    <a:ext cx="45719" cy="228600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Flowchart: Delay 62">
                    <a:extLst>
                      <a:ext uri="{FF2B5EF4-FFF2-40B4-BE49-F238E27FC236}">
                        <a16:creationId xmlns:a16="http://schemas.microsoft.com/office/drawing/2014/main" id="{79E770F7-FF59-448B-A676-A2BD4E31F3A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981200" y="2667000"/>
                    <a:ext cx="114300" cy="114300"/>
                  </a:xfrm>
                  <a:prstGeom prst="flowChartDelay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" name="Group 98">
                  <a:extLst>
                    <a:ext uri="{FF2B5EF4-FFF2-40B4-BE49-F238E27FC236}">
                      <a16:creationId xmlns:a16="http://schemas.microsoft.com/office/drawing/2014/main" id="{37619DEC-0691-4BB1-85CF-EA222F996237}"/>
                    </a:ext>
                  </a:extLst>
                </p:cNvPr>
                <p:cNvGrpSpPr/>
                <p:nvPr/>
              </p:nvGrpSpPr>
              <p:grpSpPr>
                <a:xfrm>
                  <a:off x="7748015" y="2025445"/>
                  <a:ext cx="426720" cy="206477"/>
                  <a:chOff x="3810000" y="1676400"/>
                  <a:chExt cx="533400" cy="381000"/>
                </a:xfrm>
                <a:noFill/>
              </p:grpSpPr>
              <p:sp>
                <p:nvSpPr>
                  <p:cNvPr id="48" name="Round Same Side Corner Rectangle 145">
                    <a:extLst>
                      <a:ext uri="{FF2B5EF4-FFF2-40B4-BE49-F238E27FC236}">
                        <a16:creationId xmlns:a16="http://schemas.microsoft.com/office/drawing/2014/main" id="{7F435754-DC9F-4F16-BC89-8FBFD556BEBC}"/>
                      </a:ext>
                    </a:extLst>
                  </p:cNvPr>
                  <p:cNvSpPr/>
                  <p:nvPr/>
                </p:nvSpPr>
                <p:spPr>
                  <a:xfrm>
                    <a:off x="3810000" y="1676400"/>
                    <a:ext cx="533400" cy="228600"/>
                  </a:xfrm>
                  <a:prstGeom prst="round2Same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7C585A95-A8C6-4C3E-A3AD-F15A0EB2E863}"/>
                      </a:ext>
                    </a:extLst>
                  </p:cNvPr>
                  <p:cNvSpPr/>
                  <p:nvPr/>
                </p:nvSpPr>
                <p:spPr>
                  <a:xfrm>
                    <a:off x="3962400" y="1905000"/>
                    <a:ext cx="228600" cy="152400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C17B6C7B-04C4-431A-8CBD-C3D64C02DA66}"/>
                      </a:ext>
                    </a:extLst>
                  </p:cNvPr>
                  <p:cNvSpPr/>
                  <p:nvPr/>
                </p:nvSpPr>
                <p:spPr>
                  <a:xfrm>
                    <a:off x="4038600" y="1752600"/>
                    <a:ext cx="76200" cy="76200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8" name="Group 104">
                  <a:extLst>
                    <a:ext uri="{FF2B5EF4-FFF2-40B4-BE49-F238E27FC236}">
                      <a16:creationId xmlns:a16="http://schemas.microsoft.com/office/drawing/2014/main" id="{97B482CB-D89A-4454-9FDE-5998F04F221A}"/>
                    </a:ext>
                  </a:extLst>
                </p:cNvPr>
                <p:cNvGrpSpPr/>
                <p:nvPr/>
              </p:nvGrpSpPr>
              <p:grpSpPr>
                <a:xfrm rot="10800000">
                  <a:off x="7748015" y="3419168"/>
                  <a:ext cx="426720" cy="206477"/>
                  <a:chOff x="3810000" y="1676400"/>
                  <a:chExt cx="533400" cy="381000"/>
                </a:xfrm>
                <a:noFill/>
              </p:grpSpPr>
              <p:sp>
                <p:nvSpPr>
                  <p:cNvPr id="45" name="Round Same Side Corner Rectangle 142">
                    <a:extLst>
                      <a:ext uri="{FF2B5EF4-FFF2-40B4-BE49-F238E27FC236}">
                        <a16:creationId xmlns:a16="http://schemas.microsoft.com/office/drawing/2014/main" id="{C913F889-A946-412A-AEF9-94F69587FE39}"/>
                      </a:ext>
                    </a:extLst>
                  </p:cNvPr>
                  <p:cNvSpPr/>
                  <p:nvPr/>
                </p:nvSpPr>
                <p:spPr>
                  <a:xfrm>
                    <a:off x="3810000" y="1676400"/>
                    <a:ext cx="533400" cy="228600"/>
                  </a:xfrm>
                  <a:prstGeom prst="round2Same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64F8D4C2-4858-4761-97B9-229BAB0FDB01}"/>
                      </a:ext>
                    </a:extLst>
                  </p:cNvPr>
                  <p:cNvSpPr/>
                  <p:nvPr/>
                </p:nvSpPr>
                <p:spPr>
                  <a:xfrm>
                    <a:off x="3962400" y="1905000"/>
                    <a:ext cx="228600" cy="152400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FBB0D0AA-C217-4C9E-BD54-63591B484060}"/>
                      </a:ext>
                    </a:extLst>
                  </p:cNvPr>
                  <p:cNvSpPr/>
                  <p:nvPr/>
                </p:nvSpPr>
                <p:spPr>
                  <a:xfrm>
                    <a:off x="4038600" y="1752600"/>
                    <a:ext cx="76200" cy="76200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B81E91BF-95C8-4F38-B9EC-37F8FAA2BCBF}"/>
                    </a:ext>
                  </a:extLst>
                </p:cNvPr>
                <p:cNvSpPr/>
                <p:nvPr/>
              </p:nvSpPr>
              <p:spPr>
                <a:xfrm>
                  <a:off x="8296655" y="2490019"/>
                  <a:ext cx="121920" cy="103239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7DC1579B-51BA-4963-80BC-794B91B2EA00}"/>
                    </a:ext>
                  </a:extLst>
                </p:cNvPr>
                <p:cNvSpPr/>
                <p:nvPr/>
              </p:nvSpPr>
              <p:spPr>
                <a:xfrm>
                  <a:off x="7504175" y="2490019"/>
                  <a:ext cx="121920" cy="103239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F992B791-0505-423D-8B01-0B88EB008CCC}"/>
                    </a:ext>
                  </a:extLst>
                </p:cNvPr>
                <p:cNvSpPr/>
                <p:nvPr/>
              </p:nvSpPr>
              <p:spPr>
                <a:xfrm>
                  <a:off x="7626095" y="3367548"/>
                  <a:ext cx="121920" cy="103239"/>
                </a:xfrm>
                <a:prstGeom prst="ellipse">
                  <a:avLst/>
                </a:prstGeom>
                <a:solidFill>
                  <a:srgbClr val="00B050"/>
                </a:solidFill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9D79C116-B8C7-4840-93A7-BC306434D2AC}"/>
                    </a:ext>
                  </a:extLst>
                </p:cNvPr>
                <p:cNvSpPr/>
                <p:nvPr/>
              </p:nvSpPr>
              <p:spPr>
                <a:xfrm>
                  <a:off x="7504175" y="3109451"/>
                  <a:ext cx="121920" cy="103239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Snip Same Side Corner Rectangle 140">
                  <a:extLst>
                    <a:ext uri="{FF2B5EF4-FFF2-40B4-BE49-F238E27FC236}">
                      <a16:creationId xmlns:a16="http://schemas.microsoft.com/office/drawing/2014/main" id="{1D50B28C-D302-4A20-8936-DC67A53A8953}"/>
                    </a:ext>
                  </a:extLst>
                </p:cNvPr>
                <p:cNvSpPr/>
                <p:nvPr/>
              </p:nvSpPr>
              <p:spPr>
                <a:xfrm rot="5400000">
                  <a:off x="8158266" y="2764585"/>
                  <a:ext cx="154858" cy="121920"/>
                </a:xfrm>
                <a:prstGeom prst="snip2Same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Snip Same Side Corner Rectangle 141">
                  <a:extLst>
                    <a:ext uri="{FF2B5EF4-FFF2-40B4-BE49-F238E27FC236}">
                      <a16:creationId xmlns:a16="http://schemas.microsoft.com/office/drawing/2014/main" id="{3F67E2E3-174F-4ACB-896F-7D6F6B480F6D}"/>
                    </a:ext>
                  </a:extLst>
                </p:cNvPr>
                <p:cNvSpPr/>
                <p:nvPr/>
              </p:nvSpPr>
              <p:spPr>
                <a:xfrm rot="16200000">
                  <a:off x="7609626" y="2764585"/>
                  <a:ext cx="154858" cy="121920"/>
                </a:xfrm>
                <a:prstGeom prst="snip2Same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67327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90862BA4-7DA5-421A-9916-BC58FE7AD2B0}"/>
              </a:ext>
            </a:extLst>
          </p:cNvPr>
          <p:cNvGrpSpPr/>
          <p:nvPr/>
        </p:nvGrpSpPr>
        <p:grpSpPr>
          <a:xfrm>
            <a:off x="1506709" y="386970"/>
            <a:ext cx="8740372" cy="6123765"/>
            <a:chOff x="1506709" y="386970"/>
            <a:chExt cx="8740372" cy="612376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402C5E1-0812-4C70-A156-384F3881843E}"/>
                </a:ext>
              </a:extLst>
            </p:cNvPr>
            <p:cNvGrpSpPr/>
            <p:nvPr/>
          </p:nvGrpSpPr>
          <p:grpSpPr>
            <a:xfrm>
              <a:off x="1506709" y="386970"/>
              <a:ext cx="8740372" cy="5355267"/>
              <a:chOff x="1506709" y="386970"/>
              <a:chExt cx="8740372" cy="5355267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34E02623-504A-4DCF-B9CA-A37950E119DB}"/>
                  </a:ext>
                </a:extLst>
              </p:cNvPr>
              <p:cNvGrpSpPr/>
              <p:nvPr/>
            </p:nvGrpSpPr>
            <p:grpSpPr>
              <a:xfrm>
                <a:off x="5993649" y="386970"/>
                <a:ext cx="4253432" cy="5355267"/>
                <a:chOff x="4697749" y="482007"/>
                <a:chExt cx="4253432" cy="5355267"/>
              </a:xfrm>
            </p:grpSpPr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A84C2427-9BBE-47BA-90AF-09F3DCAC89BF}"/>
                    </a:ext>
                  </a:extLst>
                </p:cNvPr>
                <p:cNvGrpSpPr/>
                <p:nvPr/>
              </p:nvGrpSpPr>
              <p:grpSpPr>
                <a:xfrm>
                  <a:off x="6433512" y="482007"/>
                  <a:ext cx="2517669" cy="2442471"/>
                  <a:chOff x="4419601" y="609600"/>
                  <a:chExt cx="469311" cy="436419"/>
                </a:xfrm>
              </p:grpSpPr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F78ADC47-61C5-4D62-922F-507C90550AC4}"/>
                      </a:ext>
                    </a:extLst>
                  </p:cNvPr>
                  <p:cNvSpPr/>
                  <p:nvPr/>
                </p:nvSpPr>
                <p:spPr>
                  <a:xfrm>
                    <a:off x="4419601" y="609600"/>
                    <a:ext cx="469311" cy="436419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52EF3AA0-0950-4182-82E0-5DBE200C7707}"/>
                      </a:ext>
                    </a:extLst>
                  </p:cNvPr>
                  <p:cNvSpPr/>
                  <p:nvPr/>
                </p:nvSpPr>
                <p:spPr>
                  <a:xfrm>
                    <a:off x="4495799" y="761999"/>
                    <a:ext cx="85864" cy="85725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A6CD5B24-D7B6-4ACA-BEB0-7EF256FC3B4E}"/>
                      </a:ext>
                    </a:extLst>
                  </p:cNvPr>
                  <p:cNvSpPr/>
                  <p:nvPr/>
                </p:nvSpPr>
                <p:spPr>
                  <a:xfrm>
                    <a:off x="4724399" y="761999"/>
                    <a:ext cx="85864" cy="85725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8A18607F-A1B5-453F-AA59-75D5CF4571F8}"/>
                    </a:ext>
                  </a:extLst>
                </p:cNvPr>
                <p:cNvGrpSpPr/>
                <p:nvPr/>
              </p:nvGrpSpPr>
              <p:grpSpPr>
                <a:xfrm>
                  <a:off x="4697749" y="3434860"/>
                  <a:ext cx="4244231" cy="2402414"/>
                  <a:chOff x="4697750" y="3434860"/>
                  <a:chExt cx="2781572" cy="1547446"/>
                </a:xfrm>
              </p:grpSpPr>
              <p:sp>
                <p:nvSpPr>
                  <p:cNvPr id="9" name="Octagon 8">
                    <a:extLst>
                      <a:ext uri="{FF2B5EF4-FFF2-40B4-BE49-F238E27FC236}">
                        <a16:creationId xmlns:a16="http://schemas.microsoft.com/office/drawing/2014/main" id="{F5F69D27-7771-42B1-8F88-5AD4618C6B04}"/>
                      </a:ext>
                    </a:extLst>
                  </p:cNvPr>
                  <p:cNvSpPr/>
                  <p:nvPr/>
                </p:nvSpPr>
                <p:spPr>
                  <a:xfrm>
                    <a:off x="5829299" y="3434860"/>
                    <a:ext cx="1650023" cy="1547446"/>
                  </a:xfrm>
                  <a:prstGeom prst="octagon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0" name="Straight Connector 9">
                    <a:extLst>
                      <a:ext uri="{FF2B5EF4-FFF2-40B4-BE49-F238E27FC236}">
                        <a16:creationId xmlns:a16="http://schemas.microsoft.com/office/drawing/2014/main" id="{4397BB8B-CE76-4C1B-8F14-8B1759FE34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699591" y="4067908"/>
                    <a:ext cx="112970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Straight Connector 10">
                    <a:extLst>
                      <a:ext uri="{FF2B5EF4-FFF2-40B4-BE49-F238E27FC236}">
                        <a16:creationId xmlns:a16="http://schemas.microsoft.com/office/drawing/2014/main" id="{7744830D-A9D3-469A-A02C-C9971426982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697750" y="4358531"/>
                    <a:ext cx="112970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D9BEC368-BD79-40FB-9CD0-B1C498669ACA}"/>
                    </a:ext>
                  </a:extLst>
                </p:cNvPr>
                <p:cNvGrpSpPr/>
                <p:nvPr/>
              </p:nvGrpSpPr>
              <p:grpSpPr>
                <a:xfrm>
                  <a:off x="6882180" y="5215810"/>
                  <a:ext cx="191384" cy="185528"/>
                  <a:chOff x="4237073" y="979207"/>
                  <a:chExt cx="558209" cy="541247"/>
                </a:xfrm>
              </p:grpSpPr>
              <p:sp>
                <p:nvSpPr>
                  <p:cNvPr id="6" name="Octagon 5">
                    <a:extLst>
                      <a:ext uri="{FF2B5EF4-FFF2-40B4-BE49-F238E27FC236}">
                        <a16:creationId xmlns:a16="http://schemas.microsoft.com/office/drawing/2014/main" id="{803354D0-8405-4BCF-939C-8DAF2AC10ABA}"/>
                      </a:ext>
                    </a:extLst>
                  </p:cNvPr>
                  <p:cNvSpPr/>
                  <p:nvPr/>
                </p:nvSpPr>
                <p:spPr>
                  <a:xfrm>
                    <a:off x="4237073" y="979207"/>
                    <a:ext cx="558209" cy="541247"/>
                  </a:xfrm>
                  <a:prstGeom prst="octagon">
                    <a:avLst/>
                  </a:prstGeom>
                  <a:solidFill>
                    <a:schemeClr val="accent6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" name="Straight Connector 6">
                    <a:extLst>
                      <a:ext uri="{FF2B5EF4-FFF2-40B4-BE49-F238E27FC236}">
                        <a16:creationId xmlns:a16="http://schemas.microsoft.com/office/drawing/2014/main" id="{2E3B81C5-D8CC-4F77-8CFA-A75155D43B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97573" y="1084521"/>
                    <a:ext cx="0" cy="34024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Straight Connector 7">
                    <a:extLst>
                      <a:ext uri="{FF2B5EF4-FFF2-40B4-BE49-F238E27FC236}">
                        <a16:creationId xmlns:a16="http://schemas.microsoft.com/office/drawing/2014/main" id="{CDCCECA5-1EA1-4627-9BEC-75A48D97906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338082" y="1247554"/>
                    <a:ext cx="327768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F1DDA77-E566-42A6-AE73-C3CD10BFC280}"/>
                  </a:ext>
                </a:extLst>
              </p:cNvPr>
              <p:cNvGrpSpPr/>
              <p:nvPr/>
            </p:nvGrpSpPr>
            <p:grpSpPr>
              <a:xfrm>
                <a:off x="1506709" y="3828624"/>
                <a:ext cx="4486940" cy="1584251"/>
                <a:chOff x="4901609" y="2636874"/>
                <a:chExt cx="4486940" cy="1584251"/>
              </a:xfrm>
            </p:grpSpPr>
            <p:sp>
              <p:nvSpPr>
                <p:cNvPr id="49" name="Rectangle: Rounded Corners 48">
                  <a:extLst>
                    <a:ext uri="{FF2B5EF4-FFF2-40B4-BE49-F238E27FC236}">
                      <a16:creationId xmlns:a16="http://schemas.microsoft.com/office/drawing/2014/main" id="{FC54D725-BE59-4928-9276-93914103C1F2}"/>
                    </a:ext>
                  </a:extLst>
                </p:cNvPr>
                <p:cNvSpPr/>
                <p:nvPr/>
              </p:nvSpPr>
              <p:spPr>
                <a:xfrm>
                  <a:off x="6432698" y="2636874"/>
                  <a:ext cx="2955851" cy="1584251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BDCA3939-78AB-44C6-BE6F-FA4887927886}"/>
                    </a:ext>
                  </a:extLst>
                </p:cNvPr>
                <p:cNvCxnSpPr/>
                <p:nvPr/>
              </p:nvCxnSpPr>
              <p:spPr>
                <a:xfrm flipH="1">
                  <a:off x="4901609" y="3157872"/>
                  <a:ext cx="153108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E918FEA9-BC53-4F1E-9C8F-1389E54F3CC2}"/>
                    </a:ext>
                  </a:extLst>
                </p:cNvPr>
                <p:cNvCxnSpPr/>
                <p:nvPr/>
              </p:nvCxnSpPr>
              <p:spPr>
                <a:xfrm flipH="1">
                  <a:off x="4901609" y="3618618"/>
                  <a:ext cx="153108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2D226C31-F3D9-4607-B2C8-11F9F08059E5}"/>
                  </a:ext>
                </a:extLst>
              </p:cNvPr>
              <p:cNvGrpSpPr/>
              <p:nvPr/>
            </p:nvGrpSpPr>
            <p:grpSpPr>
              <a:xfrm>
                <a:off x="5578788" y="5035958"/>
                <a:ext cx="191384" cy="185528"/>
                <a:chOff x="4237073" y="979207"/>
                <a:chExt cx="558209" cy="541247"/>
              </a:xfrm>
            </p:grpSpPr>
            <p:sp>
              <p:nvSpPr>
                <p:cNvPr id="18" name="Octagon 17">
                  <a:extLst>
                    <a:ext uri="{FF2B5EF4-FFF2-40B4-BE49-F238E27FC236}">
                      <a16:creationId xmlns:a16="http://schemas.microsoft.com/office/drawing/2014/main" id="{5232F6E5-6B5C-4790-852C-FBB45A58923A}"/>
                    </a:ext>
                  </a:extLst>
                </p:cNvPr>
                <p:cNvSpPr/>
                <p:nvPr/>
              </p:nvSpPr>
              <p:spPr>
                <a:xfrm>
                  <a:off x="4237073" y="979207"/>
                  <a:ext cx="558209" cy="541247"/>
                </a:xfrm>
                <a:prstGeom prst="octagon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A09359C6-14DB-4DCE-A0D2-3E3718716F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97573" y="1084521"/>
                  <a:ext cx="0" cy="34024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336C5AB7-ED64-4EEB-B565-C7B56993A6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338082" y="1247554"/>
                  <a:ext cx="327768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368AD6EF-68B6-4FE5-AD4A-85AABFAA485C}"/>
                  </a:ext>
                </a:extLst>
              </p:cNvPr>
              <p:cNvGrpSpPr/>
              <p:nvPr/>
            </p:nvGrpSpPr>
            <p:grpSpPr>
              <a:xfrm rot="5400000">
                <a:off x="3862238" y="885136"/>
                <a:ext cx="1062427" cy="2107905"/>
                <a:chOff x="7656575" y="2177845"/>
                <a:chExt cx="914400" cy="1600200"/>
              </a:xfrm>
            </p:grpSpPr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EFB82E74-398C-48C8-A8C6-32E098207331}"/>
                    </a:ext>
                  </a:extLst>
                </p:cNvPr>
                <p:cNvSpPr/>
                <p:nvPr/>
              </p:nvSpPr>
              <p:spPr>
                <a:xfrm>
                  <a:off x="8437570" y="3263387"/>
                  <a:ext cx="121920" cy="103239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89B0657F-E01B-4853-9786-E9EEE39FE37D}"/>
                    </a:ext>
                  </a:extLst>
                </p:cNvPr>
                <p:cNvGrpSpPr/>
                <p:nvPr/>
              </p:nvGrpSpPr>
              <p:grpSpPr>
                <a:xfrm>
                  <a:off x="7656575" y="2177845"/>
                  <a:ext cx="914400" cy="1600200"/>
                  <a:chOff x="7504175" y="2025445"/>
                  <a:chExt cx="914400" cy="1600200"/>
                </a:xfrm>
              </p:grpSpPr>
              <p:grpSp>
                <p:nvGrpSpPr>
                  <p:cNvPr id="35" name="Group 83">
                    <a:extLst>
                      <a:ext uri="{FF2B5EF4-FFF2-40B4-BE49-F238E27FC236}">
                        <a16:creationId xmlns:a16="http://schemas.microsoft.com/office/drawing/2014/main" id="{D586F72B-7F88-4908-B4EE-181F5A263E35}"/>
                      </a:ext>
                    </a:extLst>
                  </p:cNvPr>
                  <p:cNvGrpSpPr/>
                  <p:nvPr/>
                </p:nvGrpSpPr>
                <p:grpSpPr>
                  <a:xfrm>
                    <a:off x="7626095" y="2851355"/>
                    <a:ext cx="670560" cy="567813"/>
                    <a:chOff x="1600200" y="2057400"/>
                    <a:chExt cx="838200" cy="838200"/>
                  </a:xfrm>
                  <a:noFill/>
                </p:grpSpPr>
                <p:sp>
                  <p:nvSpPr>
                    <p:cNvPr id="65" name="Oval 64">
                      <a:extLst>
                        <a:ext uri="{FF2B5EF4-FFF2-40B4-BE49-F238E27FC236}">
                          <a16:creationId xmlns:a16="http://schemas.microsoft.com/office/drawing/2014/main" id="{97CB56D6-3ABD-46D2-85FF-5DB81F257B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00200" y="2057400"/>
                      <a:ext cx="838200" cy="838200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" name="Rectangle 65">
                      <a:extLst>
                        <a:ext uri="{FF2B5EF4-FFF2-40B4-BE49-F238E27FC236}">
                          <a16:creationId xmlns:a16="http://schemas.microsoft.com/office/drawing/2014/main" id="{A2758439-1EAA-410F-B3DC-78799FC889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28800" y="2286000"/>
                      <a:ext cx="45719" cy="381000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" name="Rectangle 68">
                      <a:extLst>
                        <a:ext uri="{FF2B5EF4-FFF2-40B4-BE49-F238E27FC236}">
                          <a16:creationId xmlns:a16="http://schemas.microsoft.com/office/drawing/2014/main" id="{918E869B-DC20-4682-90A1-0A2856B253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33600" y="2362200"/>
                      <a:ext cx="45719" cy="228600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" name="Flowchart: Delay 69">
                      <a:extLst>
                        <a:ext uri="{FF2B5EF4-FFF2-40B4-BE49-F238E27FC236}">
                          <a16:creationId xmlns:a16="http://schemas.microsoft.com/office/drawing/2014/main" id="{79A194D9-9D63-4BA5-A690-D1486D85D59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1981200" y="2667000"/>
                      <a:ext cx="114300" cy="114300"/>
                    </a:xfrm>
                    <a:prstGeom prst="flowChartDelay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6" name="Group 84">
                    <a:extLst>
                      <a:ext uri="{FF2B5EF4-FFF2-40B4-BE49-F238E27FC236}">
                        <a16:creationId xmlns:a16="http://schemas.microsoft.com/office/drawing/2014/main" id="{1884DF5E-42DA-4CAB-8C0B-CFFB40F535A4}"/>
                      </a:ext>
                    </a:extLst>
                  </p:cNvPr>
                  <p:cNvGrpSpPr/>
                  <p:nvPr/>
                </p:nvGrpSpPr>
                <p:grpSpPr>
                  <a:xfrm>
                    <a:off x="7626095" y="2231922"/>
                    <a:ext cx="670560" cy="567813"/>
                    <a:chOff x="1600200" y="2057400"/>
                    <a:chExt cx="838200" cy="838200"/>
                  </a:xfrm>
                  <a:noFill/>
                </p:grpSpPr>
                <p:sp>
                  <p:nvSpPr>
                    <p:cNvPr id="60" name="Oval 59">
                      <a:extLst>
                        <a:ext uri="{FF2B5EF4-FFF2-40B4-BE49-F238E27FC236}">
                          <a16:creationId xmlns:a16="http://schemas.microsoft.com/office/drawing/2014/main" id="{8315C06E-D571-4022-9680-EDC2695D05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00200" y="2057400"/>
                      <a:ext cx="838200" cy="838200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D9F30E7C-16C4-4E04-BE30-43F9842B92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28800" y="2286000"/>
                      <a:ext cx="45719" cy="381000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F57F2508-7381-4B91-A903-72FF88EDBC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33600" y="2362200"/>
                      <a:ext cx="45719" cy="228600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" name="Flowchart: Delay 62">
                      <a:extLst>
                        <a:ext uri="{FF2B5EF4-FFF2-40B4-BE49-F238E27FC236}">
                          <a16:creationId xmlns:a16="http://schemas.microsoft.com/office/drawing/2014/main" id="{79E770F7-FF59-448B-A676-A2BD4E31F3A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1981200" y="2667000"/>
                      <a:ext cx="114300" cy="114300"/>
                    </a:xfrm>
                    <a:prstGeom prst="flowChartDelay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7" name="Group 98">
                    <a:extLst>
                      <a:ext uri="{FF2B5EF4-FFF2-40B4-BE49-F238E27FC236}">
                        <a16:creationId xmlns:a16="http://schemas.microsoft.com/office/drawing/2014/main" id="{37619DEC-0691-4BB1-85CF-EA222F996237}"/>
                      </a:ext>
                    </a:extLst>
                  </p:cNvPr>
                  <p:cNvGrpSpPr/>
                  <p:nvPr/>
                </p:nvGrpSpPr>
                <p:grpSpPr>
                  <a:xfrm>
                    <a:off x="7748015" y="2025445"/>
                    <a:ext cx="426720" cy="206477"/>
                    <a:chOff x="3810000" y="1676400"/>
                    <a:chExt cx="533400" cy="381000"/>
                  </a:xfrm>
                  <a:noFill/>
                </p:grpSpPr>
                <p:sp>
                  <p:nvSpPr>
                    <p:cNvPr id="48" name="Round Same Side Corner Rectangle 145">
                      <a:extLst>
                        <a:ext uri="{FF2B5EF4-FFF2-40B4-BE49-F238E27FC236}">
                          <a16:creationId xmlns:a16="http://schemas.microsoft.com/office/drawing/2014/main" id="{7F435754-DC9F-4F16-BC89-8FBFD556BE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0000" y="1676400"/>
                      <a:ext cx="533400" cy="228600"/>
                    </a:xfrm>
                    <a:prstGeom prst="round2SameRect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Rectangle 51">
                      <a:extLst>
                        <a:ext uri="{FF2B5EF4-FFF2-40B4-BE49-F238E27FC236}">
                          <a16:creationId xmlns:a16="http://schemas.microsoft.com/office/drawing/2014/main" id="{7C585A95-A8C6-4C3E-A3AD-F15A0EB2E8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62400" y="1905000"/>
                      <a:ext cx="228600" cy="152400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" name="Oval 56">
                      <a:extLst>
                        <a:ext uri="{FF2B5EF4-FFF2-40B4-BE49-F238E27FC236}">
                          <a16:creationId xmlns:a16="http://schemas.microsoft.com/office/drawing/2014/main" id="{C17B6C7B-04C4-431A-8CBD-C3D64C02DA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38600" y="1752600"/>
                      <a:ext cx="76200" cy="76200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8" name="Group 104">
                    <a:extLst>
                      <a:ext uri="{FF2B5EF4-FFF2-40B4-BE49-F238E27FC236}">
                        <a16:creationId xmlns:a16="http://schemas.microsoft.com/office/drawing/2014/main" id="{97B482CB-D89A-4454-9FDE-5998F04F221A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7748015" y="3419168"/>
                    <a:ext cx="426720" cy="206477"/>
                    <a:chOff x="3810000" y="1676400"/>
                    <a:chExt cx="533400" cy="381000"/>
                  </a:xfrm>
                  <a:noFill/>
                </p:grpSpPr>
                <p:sp>
                  <p:nvSpPr>
                    <p:cNvPr id="45" name="Round Same Side Corner Rectangle 142">
                      <a:extLst>
                        <a:ext uri="{FF2B5EF4-FFF2-40B4-BE49-F238E27FC236}">
                          <a16:creationId xmlns:a16="http://schemas.microsoft.com/office/drawing/2014/main" id="{C913F889-A946-412A-AEF9-94F69587FE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0000" y="1676400"/>
                      <a:ext cx="533400" cy="228600"/>
                    </a:xfrm>
                    <a:prstGeom prst="round2SameRect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64F8D4C2-4858-4761-97B9-229BAB0FDB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62400" y="1905000"/>
                      <a:ext cx="228600" cy="152400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Oval 46">
                      <a:extLst>
                        <a:ext uri="{FF2B5EF4-FFF2-40B4-BE49-F238E27FC236}">
                          <a16:creationId xmlns:a16="http://schemas.microsoft.com/office/drawing/2014/main" id="{FBB0D0AA-C217-4C9E-BD54-63591B4840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38600" y="1752600"/>
                      <a:ext cx="76200" cy="76200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9" name="Oval 38">
                    <a:extLst>
                      <a:ext uri="{FF2B5EF4-FFF2-40B4-BE49-F238E27FC236}">
                        <a16:creationId xmlns:a16="http://schemas.microsoft.com/office/drawing/2014/main" id="{B81E91BF-95C8-4F38-B9EC-37F8FAA2BCBF}"/>
                      </a:ext>
                    </a:extLst>
                  </p:cNvPr>
                  <p:cNvSpPr/>
                  <p:nvPr/>
                </p:nvSpPr>
                <p:spPr>
                  <a:xfrm>
                    <a:off x="8296655" y="2490019"/>
                    <a:ext cx="121920" cy="103239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Oval 39">
                    <a:extLst>
                      <a:ext uri="{FF2B5EF4-FFF2-40B4-BE49-F238E27FC236}">
                        <a16:creationId xmlns:a16="http://schemas.microsoft.com/office/drawing/2014/main" id="{7DC1579B-51BA-4963-80BC-794B91B2EA00}"/>
                      </a:ext>
                    </a:extLst>
                  </p:cNvPr>
                  <p:cNvSpPr/>
                  <p:nvPr/>
                </p:nvSpPr>
                <p:spPr>
                  <a:xfrm>
                    <a:off x="7504175" y="2490019"/>
                    <a:ext cx="121920" cy="103239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Oval 40">
                    <a:extLst>
                      <a:ext uri="{FF2B5EF4-FFF2-40B4-BE49-F238E27FC236}">
                        <a16:creationId xmlns:a16="http://schemas.microsoft.com/office/drawing/2014/main" id="{F992B791-0505-423D-8B01-0B88EB008CCC}"/>
                      </a:ext>
                    </a:extLst>
                  </p:cNvPr>
                  <p:cNvSpPr/>
                  <p:nvPr/>
                </p:nvSpPr>
                <p:spPr>
                  <a:xfrm>
                    <a:off x="7626095" y="3367548"/>
                    <a:ext cx="121920" cy="103239"/>
                  </a:xfrm>
                  <a:prstGeom prst="ellipse">
                    <a:avLst/>
                  </a:prstGeom>
                  <a:solidFill>
                    <a:srgbClr val="00B050"/>
                  </a:solidFill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Oval 41">
                    <a:extLst>
                      <a:ext uri="{FF2B5EF4-FFF2-40B4-BE49-F238E27FC236}">
                        <a16:creationId xmlns:a16="http://schemas.microsoft.com/office/drawing/2014/main" id="{9D79C116-B8C7-4840-93A7-BC306434D2AC}"/>
                      </a:ext>
                    </a:extLst>
                  </p:cNvPr>
                  <p:cNvSpPr/>
                  <p:nvPr/>
                </p:nvSpPr>
                <p:spPr>
                  <a:xfrm>
                    <a:off x="7504175" y="3109451"/>
                    <a:ext cx="121920" cy="103239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Snip Same Side Corner Rectangle 140">
                    <a:extLst>
                      <a:ext uri="{FF2B5EF4-FFF2-40B4-BE49-F238E27FC236}">
                        <a16:creationId xmlns:a16="http://schemas.microsoft.com/office/drawing/2014/main" id="{1D50B28C-D302-4A20-8936-DC67A53A895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158266" y="2764585"/>
                    <a:ext cx="154858" cy="121920"/>
                  </a:xfrm>
                  <a:prstGeom prst="snip2Same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Snip Same Side Corner Rectangle 141">
                    <a:extLst>
                      <a:ext uri="{FF2B5EF4-FFF2-40B4-BE49-F238E27FC236}">
                        <a16:creationId xmlns:a16="http://schemas.microsoft.com/office/drawing/2014/main" id="{3F67E2E3-174F-4ACB-896F-7D6F6B480F6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609626" y="2764585"/>
                    <a:ext cx="154858" cy="121920"/>
                  </a:xfrm>
                  <a:prstGeom prst="snip2Same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A8A6CE1-FA9E-4E48-A455-85B3FB5E2251}"/>
                </a:ext>
              </a:extLst>
            </p:cNvPr>
            <p:cNvSpPr/>
            <p:nvPr/>
          </p:nvSpPr>
          <p:spPr>
            <a:xfrm>
              <a:off x="2647507" y="946298"/>
              <a:ext cx="1307805" cy="3530009"/>
            </a:xfrm>
            <a:custGeom>
              <a:avLst/>
              <a:gdLst>
                <a:gd name="connsiteX0" fmla="*/ 382772 w 1307805"/>
                <a:gd name="connsiteY0" fmla="*/ 3530009 h 3530009"/>
                <a:gd name="connsiteX1" fmla="*/ 520995 w 1307805"/>
                <a:gd name="connsiteY1" fmla="*/ 3519376 h 3530009"/>
                <a:gd name="connsiteX2" fmla="*/ 552893 w 1307805"/>
                <a:gd name="connsiteY2" fmla="*/ 3487479 h 3530009"/>
                <a:gd name="connsiteX3" fmla="*/ 574158 w 1307805"/>
                <a:gd name="connsiteY3" fmla="*/ 3455581 h 3530009"/>
                <a:gd name="connsiteX4" fmla="*/ 595423 w 1307805"/>
                <a:gd name="connsiteY4" fmla="*/ 3391786 h 3530009"/>
                <a:gd name="connsiteX5" fmla="*/ 627321 w 1307805"/>
                <a:gd name="connsiteY5" fmla="*/ 3359888 h 3530009"/>
                <a:gd name="connsiteX6" fmla="*/ 669851 w 1307805"/>
                <a:gd name="connsiteY6" fmla="*/ 3264195 h 3530009"/>
                <a:gd name="connsiteX7" fmla="*/ 680484 w 1307805"/>
                <a:gd name="connsiteY7" fmla="*/ 3200400 h 3530009"/>
                <a:gd name="connsiteX8" fmla="*/ 691116 w 1307805"/>
                <a:gd name="connsiteY8" fmla="*/ 3168502 h 3530009"/>
                <a:gd name="connsiteX9" fmla="*/ 712381 w 1307805"/>
                <a:gd name="connsiteY9" fmla="*/ 2998381 h 3530009"/>
                <a:gd name="connsiteX10" fmla="*/ 701749 w 1307805"/>
                <a:gd name="connsiteY10" fmla="*/ 2753832 h 3530009"/>
                <a:gd name="connsiteX11" fmla="*/ 680484 w 1307805"/>
                <a:gd name="connsiteY11" fmla="*/ 2690037 h 3530009"/>
                <a:gd name="connsiteX12" fmla="*/ 659219 w 1307805"/>
                <a:gd name="connsiteY12" fmla="*/ 2658139 h 3530009"/>
                <a:gd name="connsiteX13" fmla="*/ 627321 w 1307805"/>
                <a:gd name="connsiteY13" fmla="*/ 2594344 h 3530009"/>
                <a:gd name="connsiteX14" fmla="*/ 584791 w 1307805"/>
                <a:gd name="connsiteY14" fmla="*/ 2562446 h 3530009"/>
                <a:gd name="connsiteX15" fmla="*/ 520995 w 1307805"/>
                <a:gd name="connsiteY15" fmla="*/ 2434855 h 3530009"/>
                <a:gd name="connsiteX16" fmla="*/ 499730 w 1307805"/>
                <a:gd name="connsiteY16" fmla="*/ 2392325 h 3530009"/>
                <a:gd name="connsiteX17" fmla="*/ 489098 w 1307805"/>
                <a:gd name="connsiteY17" fmla="*/ 2360428 h 3530009"/>
                <a:gd name="connsiteX18" fmla="*/ 446567 w 1307805"/>
                <a:gd name="connsiteY18" fmla="*/ 2307265 h 3530009"/>
                <a:gd name="connsiteX19" fmla="*/ 404037 w 1307805"/>
                <a:gd name="connsiteY19" fmla="*/ 2243469 h 3530009"/>
                <a:gd name="connsiteX20" fmla="*/ 382772 w 1307805"/>
                <a:gd name="connsiteY20" fmla="*/ 2211572 h 3530009"/>
                <a:gd name="connsiteX21" fmla="*/ 350874 w 1307805"/>
                <a:gd name="connsiteY21" fmla="*/ 2179674 h 3530009"/>
                <a:gd name="connsiteX22" fmla="*/ 297712 w 1307805"/>
                <a:gd name="connsiteY22" fmla="*/ 2126511 h 3530009"/>
                <a:gd name="connsiteX23" fmla="*/ 276446 w 1307805"/>
                <a:gd name="connsiteY23" fmla="*/ 2083981 h 3530009"/>
                <a:gd name="connsiteX24" fmla="*/ 212651 w 1307805"/>
                <a:gd name="connsiteY24" fmla="*/ 2009553 h 3530009"/>
                <a:gd name="connsiteX25" fmla="*/ 202019 w 1307805"/>
                <a:gd name="connsiteY25" fmla="*/ 1977655 h 3530009"/>
                <a:gd name="connsiteX26" fmla="*/ 159488 w 1307805"/>
                <a:gd name="connsiteY26" fmla="*/ 1892595 h 3530009"/>
                <a:gd name="connsiteX27" fmla="*/ 106326 w 1307805"/>
                <a:gd name="connsiteY27" fmla="*/ 1796902 h 3530009"/>
                <a:gd name="connsiteX28" fmla="*/ 95693 w 1307805"/>
                <a:gd name="connsiteY28" fmla="*/ 1765004 h 3530009"/>
                <a:gd name="connsiteX29" fmla="*/ 85060 w 1307805"/>
                <a:gd name="connsiteY29" fmla="*/ 1711842 h 3530009"/>
                <a:gd name="connsiteX30" fmla="*/ 63795 w 1307805"/>
                <a:gd name="connsiteY30" fmla="*/ 1669311 h 3530009"/>
                <a:gd name="connsiteX31" fmla="*/ 53163 w 1307805"/>
                <a:gd name="connsiteY31" fmla="*/ 1637414 h 3530009"/>
                <a:gd name="connsiteX32" fmla="*/ 42530 w 1307805"/>
                <a:gd name="connsiteY32" fmla="*/ 1562986 h 3530009"/>
                <a:gd name="connsiteX33" fmla="*/ 21265 w 1307805"/>
                <a:gd name="connsiteY33" fmla="*/ 1456660 h 3530009"/>
                <a:gd name="connsiteX34" fmla="*/ 0 w 1307805"/>
                <a:gd name="connsiteY34" fmla="*/ 1275907 h 3530009"/>
                <a:gd name="connsiteX35" fmla="*/ 10633 w 1307805"/>
                <a:gd name="connsiteY35" fmla="*/ 829339 h 3530009"/>
                <a:gd name="connsiteX36" fmla="*/ 21265 w 1307805"/>
                <a:gd name="connsiteY36" fmla="*/ 786809 h 3530009"/>
                <a:gd name="connsiteX37" fmla="*/ 31898 w 1307805"/>
                <a:gd name="connsiteY37" fmla="*/ 659218 h 3530009"/>
                <a:gd name="connsiteX38" fmla="*/ 42530 w 1307805"/>
                <a:gd name="connsiteY38" fmla="*/ 616688 h 3530009"/>
                <a:gd name="connsiteX39" fmla="*/ 53163 w 1307805"/>
                <a:gd name="connsiteY39" fmla="*/ 531628 h 3530009"/>
                <a:gd name="connsiteX40" fmla="*/ 74428 w 1307805"/>
                <a:gd name="connsiteY40" fmla="*/ 467832 h 3530009"/>
                <a:gd name="connsiteX41" fmla="*/ 85060 w 1307805"/>
                <a:gd name="connsiteY41" fmla="*/ 425302 h 3530009"/>
                <a:gd name="connsiteX42" fmla="*/ 95693 w 1307805"/>
                <a:gd name="connsiteY42" fmla="*/ 393404 h 3530009"/>
                <a:gd name="connsiteX43" fmla="*/ 116958 w 1307805"/>
                <a:gd name="connsiteY43" fmla="*/ 297711 h 3530009"/>
                <a:gd name="connsiteX44" fmla="*/ 138223 w 1307805"/>
                <a:gd name="connsiteY44" fmla="*/ 265814 h 3530009"/>
                <a:gd name="connsiteX45" fmla="*/ 148856 w 1307805"/>
                <a:gd name="connsiteY45" fmla="*/ 233916 h 3530009"/>
                <a:gd name="connsiteX46" fmla="*/ 212651 w 1307805"/>
                <a:gd name="connsiteY46" fmla="*/ 191386 h 3530009"/>
                <a:gd name="connsiteX47" fmla="*/ 287079 w 1307805"/>
                <a:gd name="connsiteY47" fmla="*/ 148855 h 3530009"/>
                <a:gd name="connsiteX48" fmla="*/ 329609 w 1307805"/>
                <a:gd name="connsiteY48" fmla="*/ 127590 h 3530009"/>
                <a:gd name="connsiteX49" fmla="*/ 435935 w 1307805"/>
                <a:gd name="connsiteY49" fmla="*/ 95693 h 3530009"/>
                <a:gd name="connsiteX50" fmla="*/ 467833 w 1307805"/>
                <a:gd name="connsiteY50" fmla="*/ 85060 h 3530009"/>
                <a:gd name="connsiteX51" fmla="*/ 499730 w 1307805"/>
                <a:gd name="connsiteY51" fmla="*/ 63795 h 3530009"/>
                <a:gd name="connsiteX52" fmla="*/ 563526 w 1307805"/>
                <a:gd name="connsiteY52" fmla="*/ 53162 h 3530009"/>
                <a:gd name="connsiteX53" fmla="*/ 606056 w 1307805"/>
                <a:gd name="connsiteY53" fmla="*/ 42530 h 3530009"/>
                <a:gd name="connsiteX54" fmla="*/ 669851 w 1307805"/>
                <a:gd name="connsiteY54" fmla="*/ 21265 h 3530009"/>
                <a:gd name="connsiteX55" fmla="*/ 871870 w 1307805"/>
                <a:gd name="connsiteY55" fmla="*/ 0 h 3530009"/>
                <a:gd name="connsiteX56" fmla="*/ 1041991 w 1307805"/>
                <a:gd name="connsiteY56" fmla="*/ 10632 h 3530009"/>
                <a:gd name="connsiteX57" fmla="*/ 1095153 w 1307805"/>
                <a:gd name="connsiteY57" fmla="*/ 21265 h 3530009"/>
                <a:gd name="connsiteX58" fmla="*/ 1137684 w 1307805"/>
                <a:gd name="connsiteY58" fmla="*/ 53162 h 3530009"/>
                <a:gd name="connsiteX59" fmla="*/ 1212112 w 1307805"/>
                <a:gd name="connsiteY59" fmla="*/ 106325 h 3530009"/>
                <a:gd name="connsiteX60" fmla="*/ 1254642 w 1307805"/>
                <a:gd name="connsiteY60" fmla="*/ 170121 h 3530009"/>
                <a:gd name="connsiteX61" fmla="*/ 1275907 w 1307805"/>
                <a:gd name="connsiteY61" fmla="*/ 308344 h 3530009"/>
                <a:gd name="connsiteX62" fmla="*/ 1286540 w 1307805"/>
                <a:gd name="connsiteY62" fmla="*/ 404037 h 3530009"/>
                <a:gd name="connsiteX63" fmla="*/ 1297172 w 1307805"/>
                <a:gd name="connsiteY63" fmla="*/ 435935 h 3530009"/>
                <a:gd name="connsiteX64" fmla="*/ 1307805 w 1307805"/>
                <a:gd name="connsiteY64" fmla="*/ 478465 h 353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307805" h="3530009">
                  <a:moveTo>
                    <a:pt x="382772" y="3530009"/>
                  </a:moveTo>
                  <a:cubicBezTo>
                    <a:pt x="428846" y="3526465"/>
                    <a:pt x="476164" y="3530584"/>
                    <a:pt x="520995" y="3519376"/>
                  </a:cubicBezTo>
                  <a:cubicBezTo>
                    <a:pt x="535583" y="3515729"/>
                    <a:pt x="543267" y="3499030"/>
                    <a:pt x="552893" y="3487479"/>
                  </a:cubicBezTo>
                  <a:cubicBezTo>
                    <a:pt x="561074" y="3477662"/>
                    <a:pt x="568968" y="3467258"/>
                    <a:pt x="574158" y="3455581"/>
                  </a:cubicBezTo>
                  <a:cubicBezTo>
                    <a:pt x="583262" y="3435098"/>
                    <a:pt x="579573" y="3407636"/>
                    <a:pt x="595423" y="3391786"/>
                  </a:cubicBezTo>
                  <a:lnTo>
                    <a:pt x="627321" y="3359888"/>
                  </a:lnTo>
                  <a:cubicBezTo>
                    <a:pt x="652627" y="3283970"/>
                    <a:pt x="636152" y="3314744"/>
                    <a:pt x="669851" y="3264195"/>
                  </a:cubicBezTo>
                  <a:cubicBezTo>
                    <a:pt x="673395" y="3242930"/>
                    <a:pt x="675807" y="3221445"/>
                    <a:pt x="680484" y="3200400"/>
                  </a:cubicBezTo>
                  <a:cubicBezTo>
                    <a:pt x="682915" y="3189459"/>
                    <a:pt x="688685" y="3179443"/>
                    <a:pt x="691116" y="3168502"/>
                  </a:cubicBezTo>
                  <a:cubicBezTo>
                    <a:pt x="703109" y="3114532"/>
                    <a:pt x="707032" y="3051877"/>
                    <a:pt x="712381" y="2998381"/>
                  </a:cubicBezTo>
                  <a:cubicBezTo>
                    <a:pt x="708837" y="2916865"/>
                    <a:pt x="710145" y="2834992"/>
                    <a:pt x="701749" y="2753832"/>
                  </a:cubicBezTo>
                  <a:cubicBezTo>
                    <a:pt x="699443" y="2731536"/>
                    <a:pt x="692918" y="2708688"/>
                    <a:pt x="680484" y="2690037"/>
                  </a:cubicBezTo>
                  <a:cubicBezTo>
                    <a:pt x="673396" y="2679404"/>
                    <a:pt x="664934" y="2669569"/>
                    <a:pt x="659219" y="2658139"/>
                  </a:cubicBezTo>
                  <a:cubicBezTo>
                    <a:pt x="641924" y="2623550"/>
                    <a:pt x="657791" y="2624814"/>
                    <a:pt x="627321" y="2594344"/>
                  </a:cubicBezTo>
                  <a:cubicBezTo>
                    <a:pt x="614791" y="2581813"/>
                    <a:pt x="598968" y="2573079"/>
                    <a:pt x="584791" y="2562446"/>
                  </a:cubicBezTo>
                  <a:cubicBezTo>
                    <a:pt x="531340" y="2402093"/>
                    <a:pt x="603443" y="2599751"/>
                    <a:pt x="520995" y="2434855"/>
                  </a:cubicBezTo>
                  <a:cubicBezTo>
                    <a:pt x="513907" y="2420678"/>
                    <a:pt x="505974" y="2406893"/>
                    <a:pt x="499730" y="2392325"/>
                  </a:cubicBezTo>
                  <a:cubicBezTo>
                    <a:pt x="495315" y="2382024"/>
                    <a:pt x="494110" y="2370452"/>
                    <a:pt x="489098" y="2360428"/>
                  </a:cubicBezTo>
                  <a:cubicBezTo>
                    <a:pt x="463076" y="2308383"/>
                    <a:pt x="476239" y="2346827"/>
                    <a:pt x="446567" y="2307265"/>
                  </a:cubicBezTo>
                  <a:cubicBezTo>
                    <a:pt x="431232" y="2286819"/>
                    <a:pt x="418214" y="2264734"/>
                    <a:pt x="404037" y="2243469"/>
                  </a:cubicBezTo>
                  <a:cubicBezTo>
                    <a:pt x="396949" y="2232837"/>
                    <a:pt x="391808" y="2220608"/>
                    <a:pt x="382772" y="2211572"/>
                  </a:cubicBezTo>
                  <a:cubicBezTo>
                    <a:pt x="372139" y="2200939"/>
                    <a:pt x="360500" y="2191226"/>
                    <a:pt x="350874" y="2179674"/>
                  </a:cubicBezTo>
                  <a:cubicBezTo>
                    <a:pt x="306571" y="2126510"/>
                    <a:pt x="356191" y="2165497"/>
                    <a:pt x="297712" y="2126511"/>
                  </a:cubicBezTo>
                  <a:cubicBezTo>
                    <a:pt x="290623" y="2112334"/>
                    <a:pt x="284847" y="2097422"/>
                    <a:pt x="276446" y="2083981"/>
                  </a:cubicBezTo>
                  <a:cubicBezTo>
                    <a:pt x="253711" y="2047606"/>
                    <a:pt x="241649" y="2038551"/>
                    <a:pt x="212651" y="2009553"/>
                  </a:cubicBezTo>
                  <a:cubicBezTo>
                    <a:pt x="209107" y="1998920"/>
                    <a:pt x="206657" y="1987858"/>
                    <a:pt x="202019" y="1977655"/>
                  </a:cubicBezTo>
                  <a:cubicBezTo>
                    <a:pt x="188901" y="1948796"/>
                    <a:pt x="171261" y="1922028"/>
                    <a:pt x="159488" y="1892595"/>
                  </a:cubicBezTo>
                  <a:cubicBezTo>
                    <a:pt x="131642" y="1822979"/>
                    <a:pt x="149675" y="1854701"/>
                    <a:pt x="106326" y="1796902"/>
                  </a:cubicBezTo>
                  <a:cubicBezTo>
                    <a:pt x="102782" y="1786269"/>
                    <a:pt x="98411" y="1775877"/>
                    <a:pt x="95693" y="1765004"/>
                  </a:cubicBezTo>
                  <a:cubicBezTo>
                    <a:pt x="91310" y="1747472"/>
                    <a:pt x="90775" y="1728986"/>
                    <a:pt x="85060" y="1711842"/>
                  </a:cubicBezTo>
                  <a:cubicBezTo>
                    <a:pt x="80048" y="1696805"/>
                    <a:pt x="70039" y="1683880"/>
                    <a:pt x="63795" y="1669311"/>
                  </a:cubicBezTo>
                  <a:cubicBezTo>
                    <a:pt x="59380" y="1659010"/>
                    <a:pt x="56707" y="1648046"/>
                    <a:pt x="53163" y="1637414"/>
                  </a:cubicBezTo>
                  <a:cubicBezTo>
                    <a:pt x="49619" y="1612605"/>
                    <a:pt x="47013" y="1587643"/>
                    <a:pt x="42530" y="1562986"/>
                  </a:cubicBezTo>
                  <a:cubicBezTo>
                    <a:pt x="16704" y="1420938"/>
                    <a:pt x="49003" y="1650827"/>
                    <a:pt x="21265" y="1456660"/>
                  </a:cubicBezTo>
                  <a:cubicBezTo>
                    <a:pt x="13963" y="1405545"/>
                    <a:pt x="5578" y="1326103"/>
                    <a:pt x="0" y="1275907"/>
                  </a:cubicBezTo>
                  <a:cubicBezTo>
                    <a:pt x="3544" y="1127051"/>
                    <a:pt x="4165" y="978097"/>
                    <a:pt x="10633" y="829339"/>
                  </a:cubicBezTo>
                  <a:cubicBezTo>
                    <a:pt x="11268" y="814740"/>
                    <a:pt x="19452" y="801309"/>
                    <a:pt x="21265" y="786809"/>
                  </a:cubicBezTo>
                  <a:cubicBezTo>
                    <a:pt x="26558" y="744461"/>
                    <a:pt x="26605" y="701566"/>
                    <a:pt x="31898" y="659218"/>
                  </a:cubicBezTo>
                  <a:cubicBezTo>
                    <a:pt x="33711" y="644718"/>
                    <a:pt x="40128" y="631102"/>
                    <a:pt x="42530" y="616688"/>
                  </a:cubicBezTo>
                  <a:cubicBezTo>
                    <a:pt x="47228" y="588503"/>
                    <a:pt x="47176" y="559568"/>
                    <a:pt x="53163" y="531628"/>
                  </a:cubicBezTo>
                  <a:cubicBezTo>
                    <a:pt x="57860" y="509710"/>
                    <a:pt x="68992" y="489578"/>
                    <a:pt x="74428" y="467832"/>
                  </a:cubicBezTo>
                  <a:cubicBezTo>
                    <a:pt x="77972" y="453655"/>
                    <a:pt x="81046" y="439353"/>
                    <a:pt x="85060" y="425302"/>
                  </a:cubicBezTo>
                  <a:cubicBezTo>
                    <a:pt x="88139" y="414525"/>
                    <a:pt x="92975" y="404277"/>
                    <a:pt x="95693" y="393404"/>
                  </a:cubicBezTo>
                  <a:cubicBezTo>
                    <a:pt x="98719" y="381302"/>
                    <a:pt x="110412" y="312984"/>
                    <a:pt x="116958" y="297711"/>
                  </a:cubicBezTo>
                  <a:cubicBezTo>
                    <a:pt x="121992" y="285966"/>
                    <a:pt x="132508" y="277243"/>
                    <a:pt x="138223" y="265814"/>
                  </a:cubicBezTo>
                  <a:cubicBezTo>
                    <a:pt x="143235" y="255789"/>
                    <a:pt x="140931" y="241841"/>
                    <a:pt x="148856" y="233916"/>
                  </a:cubicBezTo>
                  <a:cubicBezTo>
                    <a:pt x="166928" y="215844"/>
                    <a:pt x="194579" y="209458"/>
                    <a:pt x="212651" y="191386"/>
                  </a:cubicBezTo>
                  <a:cubicBezTo>
                    <a:pt x="266636" y="137401"/>
                    <a:pt x="218538" y="174558"/>
                    <a:pt x="287079" y="148855"/>
                  </a:cubicBezTo>
                  <a:cubicBezTo>
                    <a:pt x="301920" y="143290"/>
                    <a:pt x="314893" y="133476"/>
                    <a:pt x="329609" y="127590"/>
                  </a:cubicBezTo>
                  <a:cubicBezTo>
                    <a:pt x="392786" y="102320"/>
                    <a:pt x="381100" y="111360"/>
                    <a:pt x="435935" y="95693"/>
                  </a:cubicBezTo>
                  <a:cubicBezTo>
                    <a:pt x="446712" y="92614"/>
                    <a:pt x="457808" y="90072"/>
                    <a:pt x="467833" y="85060"/>
                  </a:cubicBezTo>
                  <a:cubicBezTo>
                    <a:pt x="479262" y="79345"/>
                    <a:pt x="487607" y="67836"/>
                    <a:pt x="499730" y="63795"/>
                  </a:cubicBezTo>
                  <a:cubicBezTo>
                    <a:pt x="520182" y="56977"/>
                    <a:pt x="542386" y="57390"/>
                    <a:pt x="563526" y="53162"/>
                  </a:cubicBezTo>
                  <a:cubicBezTo>
                    <a:pt x="577855" y="50296"/>
                    <a:pt x="592059" y="46729"/>
                    <a:pt x="606056" y="42530"/>
                  </a:cubicBezTo>
                  <a:cubicBezTo>
                    <a:pt x="627526" y="36089"/>
                    <a:pt x="647513" y="23127"/>
                    <a:pt x="669851" y="21265"/>
                  </a:cubicBezTo>
                  <a:cubicBezTo>
                    <a:pt x="822417" y="8551"/>
                    <a:pt x="755193" y="16667"/>
                    <a:pt x="871870" y="0"/>
                  </a:cubicBezTo>
                  <a:cubicBezTo>
                    <a:pt x="928577" y="3544"/>
                    <a:pt x="985429" y="5245"/>
                    <a:pt x="1041991" y="10632"/>
                  </a:cubicBezTo>
                  <a:cubicBezTo>
                    <a:pt x="1059981" y="12345"/>
                    <a:pt x="1078639" y="13925"/>
                    <a:pt x="1095153" y="21265"/>
                  </a:cubicBezTo>
                  <a:cubicBezTo>
                    <a:pt x="1111347" y="28462"/>
                    <a:pt x="1122657" y="43770"/>
                    <a:pt x="1137684" y="53162"/>
                  </a:cubicBezTo>
                  <a:cubicBezTo>
                    <a:pt x="1184601" y="82485"/>
                    <a:pt x="1177603" y="61957"/>
                    <a:pt x="1212112" y="106325"/>
                  </a:cubicBezTo>
                  <a:cubicBezTo>
                    <a:pt x="1227803" y="126499"/>
                    <a:pt x="1254642" y="170121"/>
                    <a:pt x="1254642" y="170121"/>
                  </a:cubicBezTo>
                  <a:cubicBezTo>
                    <a:pt x="1269714" y="245486"/>
                    <a:pt x="1264872" y="214548"/>
                    <a:pt x="1275907" y="308344"/>
                  </a:cubicBezTo>
                  <a:cubicBezTo>
                    <a:pt x="1279657" y="340218"/>
                    <a:pt x="1281264" y="372380"/>
                    <a:pt x="1286540" y="404037"/>
                  </a:cubicBezTo>
                  <a:cubicBezTo>
                    <a:pt x="1288383" y="415092"/>
                    <a:pt x="1294093" y="425158"/>
                    <a:pt x="1297172" y="435935"/>
                  </a:cubicBezTo>
                  <a:cubicBezTo>
                    <a:pt x="1301186" y="449986"/>
                    <a:pt x="1307805" y="478465"/>
                    <a:pt x="1307805" y="478465"/>
                  </a:cubicBezTo>
                </a:path>
              </a:pathLst>
            </a:cu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072F81E-70C9-4477-A71D-3A86B511BA7B}"/>
                </a:ext>
              </a:extLst>
            </p:cNvPr>
            <p:cNvSpPr/>
            <p:nvPr/>
          </p:nvSpPr>
          <p:spPr>
            <a:xfrm>
              <a:off x="4795284" y="1158949"/>
              <a:ext cx="1245584" cy="3242930"/>
            </a:xfrm>
            <a:custGeom>
              <a:avLst/>
              <a:gdLst>
                <a:gd name="connsiteX0" fmla="*/ 0 w 1245584"/>
                <a:gd name="connsiteY0" fmla="*/ 276446 h 3242930"/>
                <a:gd name="connsiteX1" fmla="*/ 95693 w 1245584"/>
                <a:gd name="connsiteY1" fmla="*/ 170121 h 3242930"/>
                <a:gd name="connsiteX2" fmla="*/ 127590 w 1245584"/>
                <a:gd name="connsiteY2" fmla="*/ 159488 h 3242930"/>
                <a:gd name="connsiteX3" fmla="*/ 148856 w 1245584"/>
                <a:gd name="connsiteY3" fmla="*/ 127591 h 3242930"/>
                <a:gd name="connsiteX4" fmla="*/ 202018 w 1245584"/>
                <a:gd name="connsiteY4" fmla="*/ 85060 h 3242930"/>
                <a:gd name="connsiteX5" fmla="*/ 233916 w 1245584"/>
                <a:gd name="connsiteY5" fmla="*/ 74428 h 3242930"/>
                <a:gd name="connsiteX6" fmla="*/ 265814 w 1245584"/>
                <a:gd name="connsiteY6" fmla="*/ 53163 h 3242930"/>
                <a:gd name="connsiteX7" fmla="*/ 308344 w 1245584"/>
                <a:gd name="connsiteY7" fmla="*/ 42530 h 3242930"/>
                <a:gd name="connsiteX8" fmla="*/ 446567 w 1245584"/>
                <a:gd name="connsiteY8" fmla="*/ 21265 h 3242930"/>
                <a:gd name="connsiteX9" fmla="*/ 499730 w 1245584"/>
                <a:gd name="connsiteY9" fmla="*/ 10632 h 3242930"/>
                <a:gd name="connsiteX10" fmla="*/ 659218 w 1245584"/>
                <a:gd name="connsiteY10" fmla="*/ 0 h 3242930"/>
                <a:gd name="connsiteX11" fmla="*/ 871869 w 1245584"/>
                <a:gd name="connsiteY11" fmla="*/ 10632 h 3242930"/>
                <a:gd name="connsiteX12" fmla="*/ 935665 w 1245584"/>
                <a:gd name="connsiteY12" fmla="*/ 53163 h 3242930"/>
                <a:gd name="connsiteX13" fmla="*/ 967563 w 1245584"/>
                <a:gd name="connsiteY13" fmla="*/ 74428 h 3242930"/>
                <a:gd name="connsiteX14" fmla="*/ 988828 w 1245584"/>
                <a:gd name="connsiteY14" fmla="*/ 106325 h 3242930"/>
                <a:gd name="connsiteX15" fmla="*/ 1010093 w 1245584"/>
                <a:gd name="connsiteY15" fmla="*/ 127591 h 3242930"/>
                <a:gd name="connsiteX16" fmla="*/ 1052623 w 1245584"/>
                <a:gd name="connsiteY16" fmla="*/ 191386 h 3242930"/>
                <a:gd name="connsiteX17" fmla="*/ 1073888 w 1245584"/>
                <a:gd name="connsiteY17" fmla="*/ 223284 h 3242930"/>
                <a:gd name="connsiteX18" fmla="*/ 1105786 w 1245584"/>
                <a:gd name="connsiteY18" fmla="*/ 287079 h 3242930"/>
                <a:gd name="connsiteX19" fmla="*/ 1127051 w 1245584"/>
                <a:gd name="connsiteY19" fmla="*/ 372139 h 3242930"/>
                <a:gd name="connsiteX20" fmla="*/ 1148316 w 1245584"/>
                <a:gd name="connsiteY20" fmla="*/ 446567 h 3242930"/>
                <a:gd name="connsiteX21" fmla="*/ 1158949 w 1245584"/>
                <a:gd name="connsiteY21" fmla="*/ 510363 h 3242930"/>
                <a:gd name="connsiteX22" fmla="*/ 1169581 w 1245584"/>
                <a:gd name="connsiteY22" fmla="*/ 542260 h 3242930"/>
                <a:gd name="connsiteX23" fmla="*/ 1180214 w 1245584"/>
                <a:gd name="connsiteY23" fmla="*/ 595423 h 3242930"/>
                <a:gd name="connsiteX24" fmla="*/ 1190846 w 1245584"/>
                <a:gd name="connsiteY24" fmla="*/ 712381 h 3242930"/>
                <a:gd name="connsiteX25" fmla="*/ 1201479 w 1245584"/>
                <a:gd name="connsiteY25" fmla="*/ 744279 h 3242930"/>
                <a:gd name="connsiteX26" fmla="*/ 1222744 w 1245584"/>
                <a:gd name="connsiteY26" fmla="*/ 967563 h 3242930"/>
                <a:gd name="connsiteX27" fmla="*/ 1212111 w 1245584"/>
                <a:gd name="connsiteY27" fmla="*/ 1318437 h 3242930"/>
                <a:gd name="connsiteX28" fmla="*/ 1201479 w 1245584"/>
                <a:gd name="connsiteY28" fmla="*/ 1382232 h 3242930"/>
                <a:gd name="connsiteX29" fmla="*/ 1180214 w 1245584"/>
                <a:gd name="connsiteY29" fmla="*/ 1467293 h 3242930"/>
                <a:gd name="connsiteX30" fmla="*/ 1169581 w 1245584"/>
                <a:gd name="connsiteY30" fmla="*/ 1509823 h 3242930"/>
                <a:gd name="connsiteX31" fmla="*/ 1158949 w 1245584"/>
                <a:gd name="connsiteY31" fmla="*/ 1541721 h 3242930"/>
                <a:gd name="connsiteX32" fmla="*/ 1148316 w 1245584"/>
                <a:gd name="connsiteY32" fmla="*/ 1584251 h 3242930"/>
                <a:gd name="connsiteX33" fmla="*/ 1137683 w 1245584"/>
                <a:gd name="connsiteY33" fmla="*/ 1616149 h 3242930"/>
                <a:gd name="connsiteX34" fmla="*/ 1105786 w 1245584"/>
                <a:gd name="connsiteY34" fmla="*/ 1722474 h 3242930"/>
                <a:gd name="connsiteX35" fmla="*/ 1095153 w 1245584"/>
                <a:gd name="connsiteY35" fmla="*/ 1754372 h 3242930"/>
                <a:gd name="connsiteX36" fmla="*/ 1052623 w 1245584"/>
                <a:gd name="connsiteY36" fmla="*/ 1818167 h 3242930"/>
                <a:gd name="connsiteX37" fmla="*/ 1020725 w 1245584"/>
                <a:gd name="connsiteY37" fmla="*/ 1881963 h 3242930"/>
                <a:gd name="connsiteX38" fmla="*/ 988828 w 1245584"/>
                <a:gd name="connsiteY38" fmla="*/ 1945758 h 3242930"/>
                <a:gd name="connsiteX39" fmla="*/ 967563 w 1245584"/>
                <a:gd name="connsiteY39" fmla="*/ 2009553 h 3242930"/>
                <a:gd name="connsiteX40" fmla="*/ 946297 w 1245584"/>
                <a:gd name="connsiteY40" fmla="*/ 2073349 h 3242930"/>
                <a:gd name="connsiteX41" fmla="*/ 935665 w 1245584"/>
                <a:gd name="connsiteY41" fmla="*/ 2105246 h 3242930"/>
                <a:gd name="connsiteX42" fmla="*/ 914400 w 1245584"/>
                <a:gd name="connsiteY42" fmla="*/ 2179674 h 3242930"/>
                <a:gd name="connsiteX43" fmla="*/ 893135 w 1245584"/>
                <a:gd name="connsiteY43" fmla="*/ 2211572 h 3242930"/>
                <a:gd name="connsiteX44" fmla="*/ 871869 w 1245584"/>
                <a:gd name="connsiteY44" fmla="*/ 2254102 h 3242930"/>
                <a:gd name="connsiteX45" fmla="*/ 850604 w 1245584"/>
                <a:gd name="connsiteY45" fmla="*/ 2286000 h 3242930"/>
                <a:gd name="connsiteX46" fmla="*/ 808074 w 1245584"/>
                <a:gd name="connsiteY46" fmla="*/ 2371060 h 3242930"/>
                <a:gd name="connsiteX47" fmla="*/ 797442 w 1245584"/>
                <a:gd name="connsiteY47" fmla="*/ 2402958 h 3242930"/>
                <a:gd name="connsiteX48" fmla="*/ 776176 w 1245584"/>
                <a:gd name="connsiteY48" fmla="*/ 2434856 h 3242930"/>
                <a:gd name="connsiteX49" fmla="*/ 765544 w 1245584"/>
                <a:gd name="connsiteY49" fmla="*/ 2466753 h 3242930"/>
                <a:gd name="connsiteX50" fmla="*/ 744279 w 1245584"/>
                <a:gd name="connsiteY50" fmla="*/ 2498651 h 3242930"/>
                <a:gd name="connsiteX51" fmla="*/ 723014 w 1245584"/>
                <a:gd name="connsiteY51" fmla="*/ 2562446 h 3242930"/>
                <a:gd name="connsiteX52" fmla="*/ 712381 w 1245584"/>
                <a:gd name="connsiteY52" fmla="*/ 2594344 h 3242930"/>
                <a:gd name="connsiteX53" fmla="*/ 712381 w 1245584"/>
                <a:gd name="connsiteY53" fmla="*/ 2817628 h 3242930"/>
                <a:gd name="connsiteX54" fmla="*/ 733646 w 1245584"/>
                <a:gd name="connsiteY54" fmla="*/ 2892056 h 3242930"/>
                <a:gd name="connsiteX55" fmla="*/ 754911 w 1245584"/>
                <a:gd name="connsiteY55" fmla="*/ 2923953 h 3242930"/>
                <a:gd name="connsiteX56" fmla="*/ 786809 w 1245584"/>
                <a:gd name="connsiteY56" fmla="*/ 2998381 h 3242930"/>
                <a:gd name="connsiteX57" fmla="*/ 861237 w 1245584"/>
                <a:gd name="connsiteY57" fmla="*/ 3072809 h 3242930"/>
                <a:gd name="connsiteX58" fmla="*/ 903767 w 1245584"/>
                <a:gd name="connsiteY58" fmla="*/ 3136604 h 3242930"/>
                <a:gd name="connsiteX59" fmla="*/ 914400 w 1245584"/>
                <a:gd name="connsiteY59" fmla="*/ 3168502 h 3242930"/>
                <a:gd name="connsiteX60" fmla="*/ 956930 w 1245584"/>
                <a:gd name="connsiteY60" fmla="*/ 3179135 h 3242930"/>
                <a:gd name="connsiteX61" fmla="*/ 988828 w 1245584"/>
                <a:gd name="connsiteY61" fmla="*/ 3189767 h 3242930"/>
                <a:gd name="connsiteX62" fmla="*/ 1052623 w 1245584"/>
                <a:gd name="connsiteY62" fmla="*/ 3200400 h 3242930"/>
                <a:gd name="connsiteX63" fmla="*/ 1116418 w 1245584"/>
                <a:gd name="connsiteY63" fmla="*/ 3221665 h 3242930"/>
                <a:gd name="connsiteX64" fmla="*/ 1244009 w 1245584"/>
                <a:gd name="connsiteY64" fmla="*/ 3242930 h 3242930"/>
                <a:gd name="connsiteX65" fmla="*/ 1244009 w 1245584"/>
                <a:gd name="connsiteY65" fmla="*/ 3232298 h 324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245584" h="3242930">
                  <a:moveTo>
                    <a:pt x="0" y="276446"/>
                  </a:moveTo>
                  <a:cubicBezTo>
                    <a:pt x="12607" y="260688"/>
                    <a:pt x="76818" y="176413"/>
                    <a:pt x="95693" y="170121"/>
                  </a:cubicBezTo>
                  <a:lnTo>
                    <a:pt x="127590" y="159488"/>
                  </a:lnTo>
                  <a:cubicBezTo>
                    <a:pt x="134679" y="148856"/>
                    <a:pt x="140873" y="137569"/>
                    <a:pt x="148856" y="127591"/>
                  </a:cubicBezTo>
                  <a:cubicBezTo>
                    <a:pt x="162043" y="111107"/>
                    <a:pt x="183595" y="94272"/>
                    <a:pt x="202018" y="85060"/>
                  </a:cubicBezTo>
                  <a:cubicBezTo>
                    <a:pt x="212043" y="80048"/>
                    <a:pt x="223283" y="77972"/>
                    <a:pt x="233916" y="74428"/>
                  </a:cubicBezTo>
                  <a:cubicBezTo>
                    <a:pt x="244549" y="67340"/>
                    <a:pt x="254068" y="58197"/>
                    <a:pt x="265814" y="53163"/>
                  </a:cubicBezTo>
                  <a:cubicBezTo>
                    <a:pt x="279245" y="47407"/>
                    <a:pt x="294293" y="46544"/>
                    <a:pt x="308344" y="42530"/>
                  </a:cubicBezTo>
                  <a:cubicBezTo>
                    <a:pt x="402640" y="15588"/>
                    <a:pt x="238175" y="49052"/>
                    <a:pt x="446567" y="21265"/>
                  </a:cubicBezTo>
                  <a:cubicBezTo>
                    <a:pt x="464480" y="18876"/>
                    <a:pt x="481748" y="12430"/>
                    <a:pt x="499730" y="10632"/>
                  </a:cubicBezTo>
                  <a:cubicBezTo>
                    <a:pt x="552746" y="5330"/>
                    <a:pt x="606055" y="3544"/>
                    <a:pt x="659218" y="0"/>
                  </a:cubicBezTo>
                  <a:cubicBezTo>
                    <a:pt x="730102" y="3544"/>
                    <a:pt x="802174" y="-2771"/>
                    <a:pt x="871869" y="10632"/>
                  </a:cubicBezTo>
                  <a:cubicBezTo>
                    <a:pt x="896967" y="15459"/>
                    <a:pt x="914400" y="38986"/>
                    <a:pt x="935665" y="53163"/>
                  </a:cubicBezTo>
                  <a:lnTo>
                    <a:pt x="967563" y="74428"/>
                  </a:lnTo>
                  <a:cubicBezTo>
                    <a:pt x="974651" y="85060"/>
                    <a:pt x="980845" y="96347"/>
                    <a:pt x="988828" y="106325"/>
                  </a:cubicBezTo>
                  <a:cubicBezTo>
                    <a:pt x="995090" y="114153"/>
                    <a:pt x="1004078" y="119571"/>
                    <a:pt x="1010093" y="127591"/>
                  </a:cubicBezTo>
                  <a:cubicBezTo>
                    <a:pt x="1025427" y="148037"/>
                    <a:pt x="1038446" y="170121"/>
                    <a:pt x="1052623" y="191386"/>
                  </a:cubicBezTo>
                  <a:cubicBezTo>
                    <a:pt x="1059711" y="202019"/>
                    <a:pt x="1069847" y="211161"/>
                    <a:pt x="1073888" y="223284"/>
                  </a:cubicBezTo>
                  <a:cubicBezTo>
                    <a:pt x="1088562" y="267304"/>
                    <a:pt x="1078304" y="245856"/>
                    <a:pt x="1105786" y="287079"/>
                  </a:cubicBezTo>
                  <a:cubicBezTo>
                    <a:pt x="1112874" y="315432"/>
                    <a:pt x="1117809" y="344413"/>
                    <a:pt x="1127051" y="372139"/>
                  </a:cubicBezTo>
                  <a:cubicBezTo>
                    <a:pt x="1137183" y="402536"/>
                    <a:pt x="1141642" y="413196"/>
                    <a:pt x="1148316" y="446567"/>
                  </a:cubicBezTo>
                  <a:cubicBezTo>
                    <a:pt x="1152544" y="467707"/>
                    <a:pt x="1154272" y="489318"/>
                    <a:pt x="1158949" y="510363"/>
                  </a:cubicBezTo>
                  <a:cubicBezTo>
                    <a:pt x="1161380" y="521304"/>
                    <a:pt x="1166863" y="531387"/>
                    <a:pt x="1169581" y="542260"/>
                  </a:cubicBezTo>
                  <a:cubicBezTo>
                    <a:pt x="1173964" y="559792"/>
                    <a:pt x="1176670" y="577702"/>
                    <a:pt x="1180214" y="595423"/>
                  </a:cubicBezTo>
                  <a:cubicBezTo>
                    <a:pt x="1183758" y="634409"/>
                    <a:pt x="1185310" y="673628"/>
                    <a:pt x="1190846" y="712381"/>
                  </a:cubicBezTo>
                  <a:cubicBezTo>
                    <a:pt x="1192431" y="723476"/>
                    <a:pt x="1199474" y="733252"/>
                    <a:pt x="1201479" y="744279"/>
                  </a:cubicBezTo>
                  <a:cubicBezTo>
                    <a:pt x="1212387" y="804272"/>
                    <a:pt x="1218742" y="915544"/>
                    <a:pt x="1222744" y="967563"/>
                  </a:cubicBezTo>
                  <a:cubicBezTo>
                    <a:pt x="1219200" y="1084521"/>
                    <a:pt x="1218104" y="1201579"/>
                    <a:pt x="1212111" y="1318437"/>
                  </a:cubicBezTo>
                  <a:cubicBezTo>
                    <a:pt x="1211007" y="1339967"/>
                    <a:pt x="1205335" y="1361021"/>
                    <a:pt x="1201479" y="1382232"/>
                  </a:cubicBezTo>
                  <a:cubicBezTo>
                    <a:pt x="1185270" y="1471384"/>
                    <a:pt x="1198656" y="1402747"/>
                    <a:pt x="1180214" y="1467293"/>
                  </a:cubicBezTo>
                  <a:cubicBezTo>
                    <a:pt x="1176200" y="1481344"/>
                    <a:pt x="1173595" y="1495772"/>
                    <a:pt x="1169581" y="1509823"/>
                  </a:cubicBezTo>
                  <a:cubicBezTo>
                    <a:pt x="1166502" y="1520600"/>
                    <a:pt x="1162028" y="1530944"/>
                    <a:pt x="1158949" y="1541721"/>
                  </a:cubicBezTo>
                  <a:cubicBezTo>
                    <a:pt x="1154935" y="1555772"/>
                    <a:pt x="1152331" y="1570200"/>
                    <a:pt x="1148316" y="1584251"/>
                  </a:cubicBezTo>
                  <a:cubicBezTo>
                    <a:pt x="1145237" y="1595028"/>
                    <a:pt x="1140762" y="1605372"/>
                    <a:pt x="1137683" y="1616149"/>
                  </a:cubicBezTo>
                  <a:cubicBezTo>
                    <a:pt x="1105544" y="1728636"/>
                    <a:pt x="1156323" y="1570863"/>
                    <a:pt x="1105786" y="1722474"/>
                  </a:cubicBezTo>
                  <a:cubicBezTo>
                    <a:pt x="1102242" y="1733107"/>
                    <a:pt x="1101370" y="1745047"/>
                    <a:pt x="1095153" y="1754372"/>
                  </a:cubicBezTo>
                  <a:cubicBezTo>
                    <a:pt x="1080976" y="1775637"/>
                    <a:pt x="1060705" y="1793921"/>
                    <a:pt x="1052623" y="1818167"/>
                  </a:cubicBezTo>
                  <a:cubicBezTo>
                    <a:pt x="1037949" y="1862188"/>
                    <a:pt x="1048207" y="1840739"/>
                    <a:pt x="1020725" y="1881963"/>
                  </a:cubicBezTo>
                  <a:cubicBezTo>
                    <a:pt x="981953" y="1998283"/>
                    <a:pt x="1043788" y="1822097"/>
                    <a:pt x="988828" y="1945758"/>
                  </a:cubicBezTo>
                  <a:cubicBezTo>
                    <a:pt x="979724" y="1966241"/>
                    <a:pt x="974651" y="1988288"/>
                    <a:pt x="967563" y="2009553"/>
                  </a:cubicBezTo>
                  <a:lnTo>
                    <a:pt x="946297" y="2073349"/>
                  </a:lnTo>
                  <a:cubicBezTo>
                    <a:pt x="942753" y="2083981"/>
                    <a:pt x="938383" y="2094373"/>
                    <a:pt x="935665" y="2105246"/>
                  </a:cubicBezTo>
                  <a:cubicBezTo>
                    <a:pt x="932259" y="2118869"/>
                    <a:pt x="922026" y="2164423"/>
                    <a:pt x="914400" y="2179674"/>
                  </a:cubicBezTo>
                  <a:cubicBezTo>
                    <a:pt x="908685" y="2191104"/>
                    <a:pt x="899475" y="2200477"/>
                    <a:pt x="893135" y="2211572"/>
                  </a:cubicBezTo>
                  <a:cubicBezTo>
                    <a:pt x="885271" y="2225334"/>
                    <a:pt x="879733" y="2240340"/>
                    <a:pt x="871869" y="2254102"/>
                  </a:cubicBezTo>
                  <a:cubicBezTo>
                    <a:pt x="865529" y="2265197"/>
                    <a:pt x="856723" y="2274782"/>
                    <a:pt x="850604" y="2286000"/>
                  </a:cubicBezTo>
                  <a:cubicBezTo>
                    <a:pt x="835424" y="2313829"/>
                    <a:pt x="818098" y="2340987"/>
                    <a:pt x="808074" y="2371060"/>
                  </a:cubicBezTo>
                  <a:cubicBezTo>
                    <a:pt x="804530" y="2381693"/>
                    <a:pt x="802454" y="2392933"/>
                    <a:pt x="797442" y="2402958"/>
                  </a:cubicBezTo>
                  <a:cubicBezTo>
                    <a:pt x="791727" y="2414388"/>
                    <a:pt x="783265" y="2424223"/>
                    <a:pt x="776176" y="2434856"/>
                  </a:cubicBezTo>
                  <a:cubicBezTo>
                    <a:pt x="772632" y="2445488"/>
                    <a:pt x="770556" y="2456729"/>
                    <a:pt x="765544" y="2466753"/>
                  </a:cubicBezTo>
                  <a:cubicBezTo>
                    <a:pt x="759829" y="2478183"/>
                    <a:pt x="749469" y="2486974"/>
                    <a:pt x="744279" y="2498651"/>
                  </a:cubicBezTo>
                  <a:cubicBezTo>
                    <a:pt x="735175" y="2519134"/>
                    <a:pt x="730102" y="2541181"/>
                    <a:pt x="723014" y="2562446"/>
                  </a:cubicBezTo>
                  <a:lnTo>
                    <a:pt x="712381" y="2594344"/>
                  </a:lnTo>
                  <a:cubicBezTo>
                    <a:pt x="698180" y="2707955"/>
                    <a:pt x="696060" y="2678897"/>
                    <a:pt x="712381" y="2817628"/>
                  </a:cubicBezTo>
                  <a:cubicBezTo>
                    <a:pt x="713429" y="2826533"/>
                    <a:pt x="727830" y="2880423"/>
                    <a:pt x="733646" y="2892056"/>
                  </a:cubicBezTo>
                  <a:cubicBezTo>
                    <a:pt x="739361" y="2903486"/>
                    <a:pt x="749196" y="2912524"/>
                    <a:pt x="754911" y="2923953"/>
                  </a:cubicBezTo>
                  <a:cubicBezTo>
                    <a:pt x="783265" y="2980660"/>
                    <a:pt x="742559" y="2932006"/>
                    <a:pt x="786809" y="2998381"/>
                  </a:cubicBezTo>
                  <a:cubicBezTo>
                    <a:pt x="822169" y="3051421"/>
                    <a:pt x="818989" y="3044644"/>
                    <a:pt x="861237" y="3072809"/>
                  </a:cubicBezTo>
                  <a:cubicBezTo>
                    <a:pt x="875414" y="3094074"/>
                    <a:pt x="895685" y="3112358"/>
                    <a:pt x="903767" y="3136604"/>
                  </a:cubicBezTo>
                  <a:cubicBezTo>
                    <a:pt x="907311" y="3147237"/>
                    <a:pt x="905648" y="3161500"/>
                    <a:pt x="914400" y="3168502"/>
                  </a:cubicBezTo>
                  <a:cubicBezTo>
                    <a:pt x="925811" y="3177631"/>
                    <a:pt x="942879" y="3175121"/>
                    <a:pt x="956930" y="3179135"/>
                  </a:cubicBezTo>
                  <a:cubicBezTo>
                    <a:pt x="967707" y="3182214"/>
                    <a:pt x="977887" y="3187336"/>
                    <a:pt x="988828" y="3189767"/>
                  </a:cubicBezTo>
                  <a:cubicBezTo>
                    <a:pt x="1009873" y="3194444"/>
                    <a:pt x="1031708" y="3195171"/>
                    <a:pt x="1052623" y="3200400"/>
                  </a:cubicBezTo>
                  <a:cubicBezTo>
                    <a:pt x="1074369" y="3205837"/>
                    <a:pt x="1094672" y="3216228"/>
                    <a:pt x="1116418" y="3221665"/>
                  </a:cubicBezTo>
                  <a:cubicBezTo>
                    <a:pt x="1161213" y="3232864"/>
                    <a:pt x="1194225" y="3242930"/>
                    <a:pt x="1244009" y="3242930"/>
                  </a:cubicBezTo>
                  <a:cubicBezTo>
                    <a:pt x="1247553" y="3242930"/>
                    <a:pt x="1244009" y="3235842"/>
                    <a:pt x="1244009" y="3232298"/>
                  </a:cubicBezTo>
                </a:path>
              </a:pathLst>
            </a:cu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BF872DB-F57A-459D-8C95-793670A3490D}"/>
                </a:ext>
              </a:extLst>
            </p:cNvPr>
            <p:cNvSpPr/>
            <p:nvPr/>
          </p:nvSpPr>
          <p:spPr>
            <a:xfrm>
              <a:off x="7570381" y="1531088"/>
              <a:ext cx="733647" cy="2902689"/>
            </a:xfrm>
            <a:custGeom>
              <a:avLst/>
              <a:gdLst>
                <a:gd name="connsiteX0" fmla="*/ 170121 w 733647"/>
                <a:gd name="connsiteY0" fmla="*/ 2902689 h 2902689"/>
                <a:gd name="connsiteX1" fmla="*/ 255182 w 733647"/>
                <a:gd name="connsiteY1" fmla="*/ 2892056 h 2902689"/>
                <a:gd name="connsiteX2" fmla="*/ 350875 w 733647"/>
                <a:gd name="connsiteY2" fmla="*/ 2881424 h 2902689"/>
                <a:gd name="connsiteX3" fmla="*/ 382772 w 733647"/>
                <a:gd name="connsiteY3" fmla="*/ 2870791 h 2902689"/>
                <a:gd name="connsiteX4" fmla="*/ 467833 w 733647"/>
                <a:gd name="connsiteY4" fmla="*/ 2860159 h 2902689"/>
                <a:gd name="connsiteX5" fmla="*/ 520996 w 733647"/>
                <a:gd name="connsiteY5" fmla="*/ 2828261 h 2902689"/>
                <a:gd name="connsiteX6" fmla="*/ 606056 w 733647"/>
                <a:gd name="connsiteY6" fmla="*/ 2764465 h 2902689"/>
                <a:gd name="connsiteX7" fmla="*/ 680484 w 733647"/>
                <a:gd name="connsiteY7" fmla="*/ 2700670 h 2902689"/>
                <a:gd name="connsiteX8" fmla="*/ 723014 w 733647"/>
                <a:gd name="connsiteY8" fmla="*/ 2604977 h 2902689"/>
                <a:gd name="connsiteX9" fmla="*/ 733647 w 733647"/>
                <a:gd name="connsiteY9" fmla="*/ 2573079 h 2902689"/>
                <a:gd name="connsiteX10" fmla="*/ 723014 w 733647"/>
                <a:gd name="connsiteY10" fmla="*/ 2307265 h 2902689"/>
                <a:gd name="connsiteX11" fmla="*/ 712382 w 733647"/>
                <a:gd name="connsiteY11" fmla="*/ 2275368 h 2902689"/>
                <a:gd name="connsiteX12" fmla="*/ 680484 w 733647"/>
                <a:gd name="connsiteY12" fmla="*/ 2243470 h 2902689"/>
                <a:gd name="connsiteX13" fmla="*/ 659219 w 733647"/>
                <a:gd name="connsiteY13" fmla="*/ 2211572 h 2902689"/>
                <a:gd name="connsiteX14" fmla="*/ 627321 w 733647"/>
                <a:gd name="connsiteY14" fmla="*/ 2179675 h 2902689"/>
                <a:gd name="connsiteX15" fmla="*/ 606056 w 733647"/>
                <a:gd name="connsiteY15" fmla="*/ 2147777 h 2902689"/>
                <a:gd name="connsiteX16" fmla="*/ 542261 w 733647"/>
                <a:gd name="connsiteY16" fmla="*/ 2083982 h 2902689"/>
                <a:gd name="connsiteX17" fmla="*/ 510363 w 733647"/>
                <a:gd name="connsiteY17" fmla="*/ 2052084 h 2902689"/>
                <a:gd name="connsiteX18" fmla="*/ 489098 w 733647"/>
                <a:gd name="connsiteY18" fmla="*/ 2020186 h 2902689"/>
                <a:gd name="connsiteX19" fmla="*/ 446568 w 733647"/>
                <a:gd name="connsiteY19" fmla="*/ 1988289 h 2902689"/>
                <a:gd name="connsiteX20" fmla="*/ 404038 w 733647"/>
                <a:gd name="connsiteY20" fmla="*/ 1935126 h 2902689"/>
                <a:gd name="connsiteX21" fmla="*/ 372140 w 733647"/>
                <a:gd name="connsiteY21" fmla="*/ 1913861 h 2902689"/>
                <a:gd name="connsiteX22" fmla="*/ 308345 w 733647"/>
                <a:gd name="connsiteY22" fmla="*/ 1828800 h 2902689"/>
                <a:gd name="connsiteX23" fmla="*/ 276447 w 733647"/>
                <a:gd name="connsiteY23" fmla="*/ 1796903 h 2902689"/>
                <a:gd name="connsiteX24" fmla="*/ 223284 w 733647"/>
                <a:gd name="connsiteY24" fmla="*/ 1733107 h 2902689"/>
                <a:gd name="connsiteX25" fmla="*/ 170121 w 733647"/>
                <a:gd name="connsiteY25" fmla="*/ 1658679 h 2902689"/>
                <a:gd name="connsiteX26" fmla="*/ 116959 w 733647"/>
                <a:gd name="connsiteY26" fmla="*/ 1594884 h 2902689"/>
                <a:gd name="connsiteX27" fmla="*/ 106326 w 733647"/>
                <a:gd name="connsiteY27" fmla="*/ 1562986 h 2902689"/>
                <a:gd name="connsiteX28" fmla="*/ 85061 w 733647"/>
                <a:gd name="connsiteY28" fmla="*/ 1531089 h 2902689"/>
                <a:gd name="connsiteX29" fmla="*/ 74428 w 733647"/>
                <a:gd name="connsiteY29" fmla="*/ 1499191 h 2902689"/>
                <a:gd name="connsiteX30" fmla="*/ 53163 w 733647"/>
                <a:gd name="connsiteY30" fmla="*/ 1456661 h 2902689"/>
                <a:gd name="connsiteX31" fmla="*/ 31898 w 733647"/>
                <a:gd name="connsiteY31" fmla="*/ 1392865 h 2902689"/>
                <a:gd name="connsiteX32" fmla="*/ 0 w 733647"/>
                <a:gd name="connsiteY32" fmla="*/ 1254642 h 2902689"/>
                <a:gd name="connsiteX33" fmla="*/ 10633 w 733647"/>
                <a:gd name="connsiteY33" fmla="*/ 861238 h 2902689"/>
                <a:gd name="connsiteX34" fmla="*/ 21266 w 733647"/>
                <a:gd name="connsiteY34" fmla="*/ 829340 h 2902689"/>
                <a:gd name="connsiteX35" fmla="*/ 31898 w 733647"/>
                <a:gd name="connsiteY35" fmla="*/ 765545 h 2902689"/>
                <a:gd name="connsiteX36" fmla="*/ 53163 w 733647"/>
                <a:gd name="connsiteY36" fmla="*/ 701749 h 2902689"/>
                <a:gd name="connsiteX37" fmla="*/ 85061 w 733647"/>
                <a:gd name="connsiteY37" fmla="*/ 627321 h 2902689"/>
                <a:gd name="connsiteX38" fmla="*/ 116959 w 733647"/>
                <a:gd name="connsiteY38" fmla="*/ 574159 h 2902689"/>
                <a:gd name="connsiteX39" fmla="*/ 127591 w 733647"/>
                <a:gd name="connsiteY39" fmla="*/ 542261 h 2902689"/>
                <a:gd name="connsiteX40" fmla="*/ 191386 w 733647"/>
                <a:gd name="connsiteY40" fmla="*/ 446568 h 2902689"/>
                <a:gd name="connsiteX41" fmla="*/ 212652 w 733647"/>
                <a:gd name="connsiteY41" fmla="*/ 414670 h 2902689"/>
                <a:gd name="connsiteX42" fmla="*/ 244549 w 733647"/>
                <a:gd name="connsiteY42" fmla="*/ 382772 h 2902689"/>
                <a:gd name="connsiteX43" fmla="*/ 287079 w 733647"/>
                <a:gd name="connsiteY43" fmla="*/ 318977 h 2902689"/>
                <a:gd name="connsiteX44" fmla="*/ 340242 w 733647"/>
                <a:gd name="connsiteY44" fmla="*/ 255182 h 2902689"/>
                <a:gd name="connsiteX45" fmla="*/ 372140 w 733647"/>
                <a:gd name="connsiteY45" fmla="*/ 244549 h 2902689"/>
                <a:gd name="connsiteX46" fmla="*/ 414670 w 733647"/>
                <a:gd name="connsiteY46" fmla="*/ 191386 h 2902689"/>
                <a:gd name="connsiteX47" fmla="*/ 478466 w 733647"/>
                <a:gd name="connsiteY47" fmla="*/ 148856 h 2902689"/>
                <a:gd name="connsiteX48" fmla="*/ 520996 w 733647"/>
                <a:gd name="connsiteY48" fmla="*/ 116959 h 2902689"/>
                <a:gd name="connsiteX49" fmla="*/ 542261 w 733647"/>
                <a:gd name="connsiteY49" fmla="*/ 95693 h 2902689"/>
                <a:gd name="connsiteX50" fmla="*/ 584791 w 733647"/>
                <a:gd name="connsiteY50" fmla="*/ 74428 h 2902689"/>
                <a:gd name="connsiteX51" fmla="*/ 669852 w 733647"/>
                <a:gd name="connsiteY51" fmla="*/ 10633 h 2902689"/>
                <a:gd name="connsiteX52" fmla="*/ 669852 w 733647"/>
                <a:gd name="connsiteY52" fmla="*/ 0 h 2902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733647" h="2902689">
                  <a:moveTo>
                    <a:pt x="170121" y="2902689"/>
                  </a:moveTo>
                  <a:lnTo>
                    <a:pt x="255182" y="2892056"/>
                  </a:lnTo>
                  <a:cubicBezTo>
                    <a:pt x="287056" y="2888306"/>
                    <a:pt x="319218" y="2886700"/>
                    <a:pt x="350875" y="2881424"/>
                  </a:cubicBezTo>
                  <a:cubicBezTo>
                    <a:pt x="361930" y="2879581"/>
                    <a:pt x="371745" y="2872796"/>
                    <a:pt x="382772" y="2870791"/>
                  </a:cubicBezTo>
                  <a:cubicBezTo>
                    <a:pt x="410885" y="2865679"/>
                    <a:pt x="439479" y="2863703"/>
                    <a:pt x="467833" y="2860159"/>
                  </a:cubicBezTo>
                  <a:cubicBezTo>
                    <a:pt x="515540" y="2812449"/>
                    <a:pt x="458885" y="2862767"/>
                    <a:pt x="520996" y="2828261"/>
                  </a:cubicBezTo>
                  <a:cubicBezTo>
                    <a:pt x="624459" y="2770782"/>
                    <a:pt x="554432" y="2807486"/>
                    <a:pt x="606056" y="2764465"/>
                  </a:cubicBezTo>
                  <a:cubicBezTo>
                    <a:pt x="644458" y="2732463"/>
                    <a:pt x="649766" y="2737532"/>
                    <a:pt x="680484" y="2700670"/>
                  </a:cubicBezTo>
                  <a:cubicBezTo>
                    <a:pt x="708566" y="2666971"/>
                    <a:pt x="707560" y="2651338"/>
                    <a:pt x="723014" y="2604977"/>
                  </a:cubicBezTo>
                  <a:lnTo>
                    <a:pt x="733647" y="2573079"/>
                  </a:lnTo>
                  <a:cubicBezTo>
                    <a:pt x="730103" y="2484474"/>
                    <a:pt x="729332" y="2395715"/>
                    <a:pt x="723014" y="2307265"/>
                  </a:cubicBezTo>
                  <a:cubicBezTo>
                    <a:pt x="722216" y="2296086"/>
                    <a:pt x="718599" y="2284693"/>
                    <a:pt x="712382" y="2275368"/>
                  </a:cubicBezTo>
                  <a:cubicBezTo>
                    <a:pt x="704041" y="2262857"/>
                    <a:pt x="690110" y="2255022"/>
                    <a:pt x="680484" y="2243470"/>
                  </a:cubicBezTo>
                  <a:cubicBezTo>
                    <a:pt x="672303" y="2233653"/>
                    <a:pt x="667400" y="2221389"/>
                    <a:pt x="659219" y="2211572"/>
                  </a:cubicBezTo>
                  <a:cubicBezTo>
                    <a:pt x="649593" y="2200021"/>
                    <a:pt x="636947" y="2191226"/>
                    <a:pt x="627321" y="2179675"/>
                  </a:cubicBezTo>
                  <a:cubicBezTo>
                    <a:pt x="619140" y="2169858"/>
                    <a:pt x="614546" y="2157328"/>
                    <a:pt x="606056" y="2147777"/>
                  </a:cubicBezTo>
                  <a:cubicBezTo>
                    <a:pt x="586076" y="2125300"/>
                    <a:pt x="563526" y="2105247"/>
                    <a:pt x="542261" y="2083982"/>
                  </a:cubicBezTo>
                  <a:cubicBezTo>
                    <a:pt x="531628" y="2073349"/>
                    <a:pt x="518704" y="2064595"/>
                    <a:pt x="510363" y="2052084"/>
                  </a:cubicBezTo>
                  <a:cubicBezTo>
                    <a:pt x="503275" y="2041451"/>
                    <a:pt x="498134" y="2029222"/>
                    <a:pt x="489098" y="2020186"/>
                  </a:cubicBezTo>
                  <a:cubicBezTo>
                    <a:pt x="476568" y="2007656"/>
                    <a:pt x="459098" y="2000819"/>
                    <a:pt x="446568" y="1988289"/>
                  </a:cubicBezTo>
                  <a:cubicBezTo>
                    <a:pt x="430521" y="1972242"/>
                    <a:pt x="420085" y="1951173"/>
                    <a:pt x="404038" y="1935126"/>
                  </a:cubicBezTo>
                  <a:cubicBezTo>
                    <a:pt x="395002" y="1926090"/>
                    <a:pt x="381957" y="1922042"/>
                    <a:pt x="372140" y="1913861"/>
                  </a:cubicBezTo>
                  <a:cubicBezTo>
                    <a:pt x="321906" y="1871999"/>
                    <a:pt x="353096" y="1888467"/>
                    <a:pt x="308345" y="1828800"/>
                  </a:cubicBezTo>
                  <a:cubicBezTo>
                    <a:pt x="299323" y="1816771"/>
                    <a:pt x="287080" y="1807535"/>
                    <a:pt x="276447" y="1796903"/>
                  </a:cubicBezTo>
                  <a:cubicBezTo>
                    <a:pt x="256139" y="1735980"/>
                    <a:pt x="281217" y="1791040"/>
                    <a:pt x="223284" y="1733107"/>
                  </a:cubicBezTo>
                  <a:cubicBezTo>
                    <a:pt x="184974" y="1694797"/>
                    <a:pt x="200311" y="1694907"/>
                    <a:pt x="170121" y="1658679"/>
                  </a:cubicBezTo>
                  <a:cubicBezTo>
                    <a:pt x="140726" y="1623404"/>
                    <a:pt x="136759" y="1634484"/>
                    <a:pt x="116959" y="1594884"/>
                  </a:cubicBezTo>
                  <a:cubicBezTo>
                    <a:pt x="111947" y="1584859"/>
                    <a:pt x="111338" y="1573011"/>
                    <a:pt x="106326" y="1562986"/>
                  </a:cubicBezTo>
                  <a:cubicBezTo>
                    <a:pt x="100611" y="1551557"/>
                    <a:pt x="90776" y="1542518"/>
                    <a:pt x="85061" y="1531089"/>
                  </a:cubicBezTo>
                  <a:cubicBezTo>
                    <a:pt x="80049" y="1521064"/>
                    <a:pt x="78843" y="1509493"/>
                    <a:pt x="74428" y="1499191"/>
                  </a:cubicBezTo>
                  <a:cubicBezTo>
                    <a:pt x="68184" y="1484623"/>
                    <a:pt x="59049" y="1471377"/>
                    <a:pt x="53163" y="1456661"/>
                  </a:cubicBezTo>
                  <a:cubicBezTo>
                    <a:pt x="44838" y="1435849"/>
                    <a:pt x="37335" y="1414611"/>
                    <a:pt x="31898" y="1392865"/>
                  </a:cubicBezTo>
                  <a:cubicBezTo>
                    <a:pt x="6250" y="1290273"/>
                    <a:pt x="16365" y="1336463"/>
                    <a:pt x="0" y="1254642"/>
                  </a:cubicBezTo>
                  <a:cubicBezTo>
                    <a:pt x="3544" y="1123507"/>
                    <a:pt x="4082" y="992257"/>
                    <a:pt x="10633" y="861238"/>
                  </a:cubicBezTo>
                  <a:cubicBezTo>
                    <a:pt x="11193" y="850044"/>
                    <a:pt x="18835" y="840281"/>
                    <a:pt x="21266" y="829340"/>
                  </a:cubicBezTo>
                  <a:cubicBezTo>
                    <a:pt x="25943" y="808295"/>
                    <a:pt x="26669" y="786460"/>
                    <a:pt x="31898" y="765545"/>
                  </a:cubicBezTo>
                  <a:cubicBezTo>
                    <a:pt x="37334" y="743799"/>
                    <a:pt x="47726" y="723495"/>
                    <a:pt x="53163" y="701749"/>
                  </a:cubicBezTo>
                  <a:cubicBezTo>
                    <a:pt x="66895" y="646822"/>
                    <a:pt x="55690" y="671378"/>
                    <a:pt x="85061" y="627321"/>
                  </a:cubicBezTo>
                  <a:cubicBezTo>
                    <a:pt x="115180" y="536961"/>
                    <a:pt x="73173" y="647136"/>
                    <a:pt x="116959" y="574159"/>
                  </a:cubicBezTo>
                  <a:cubicBezTo>
                    <a:pt x="122725" y="564548"/>
                    <a:pt x="122148" y="552058"/>
                    <a:pt x="127591" y="542261"/>
                  </a:cubicBezTo>
                  <a:cubicBezTo>
                    <a:pt x="127598" y="542249"/>
                    <a:pt x="180749" y="462523"/>
                    <a:pt x="191386" y="446568"/>
                  </a:cubicBezTo>
                  <a:cubicBezTo>
                    <a:pt x="198475" y="435935"/>
                    <a:pt x="203616" y="423706"/>
                    <a:pt x="212652" y="414670"/>
                  </a:cubicBezTo>
                  <a:cubicBezTo>
                    <a:pt x="223284" y="404037"/>
                    <a:pt x="235317" y="394641"/>
                    <a:pt x="244549" y="382772"/>
                  </a:cubicBezTo>
                  <a:cubicBezTo>
                    <a:pt x="260240" y="362598"/>
                    <a:pt x="272902" y="340242"/>
                    <a:pt x="287079" y="318977"/>
                  </a:cubicBezTo>
                  <a:cubicBezTo>
                    <a:pt x="302769" y="295442"/>
                    <a:pt x="315684" y="271554"/>
                    <a:pt x="340242" y="255182"/>
                  </a:cubicBezTo>
                  <a:cubicBezTo>
                    <a:pt x="349567" y="248965"/>
                    <a:pt x="361507" y="248093"/>
                    <a:pt x="372140" y="244549"/>
                  </a:cubicBezTo>
                  <a:cubicBezTo>
                    <a:pt x="386088" y="223627"/>
                    <a:pt x="394472" y="206535"/>
                    <a:pt x="414670" y="191386"/>
                  </a:cubicBezTo>
                  <a:cubicBezTo>
                    <a:pt x="435116" y="176051"/>
                    <a:pt x="458020" y="164190"/>
                    <a:pt x="478466" y="148856"/>
                  </a:cubicBezTo>
                  <a:cubicBezTo>
                    <a:pt x="492643" y="138224"/>
                    <a:pt x="507383" y="128304"/>
                    <a:pt x="520996" y="116959"/>
                  </a:cubicBezTo>
                  <a:cubicBezTo>
                    <a:pt x="528697" y="110541"/>
                    <a:pt x="533920" y="101254"/>
                    <a:pt x="542261" y="95693"/>
                  </a:cubicBezTo>
                  <a:cubicBezTo>
                    <a:pt x="555449" y="86901"/>
                    <a:pt x="571200" y="82583"/>
                    <a:pt x="584791" y="74428"/>
                  </a:cubicBezTo>
                  <a:cubicBezTo>
                    <a:pt x="595863" y="67785"/>
                    <a:pt x="654466" y="33712"/>
                    <a:pt x="669852" y="10633"/>
                  </a:cubicBezTo>
                  <a:cubicBezTo>
                    <a:pt x="671818" y="7684"/>
                    <a:pt x="669852" y="3544"/>
                    <a:pt x="669852" y="0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AA5654B-5616-4C25-AB46-F61F77EE35A6}"/>
                </a:ext>
              </a:extLst>
            </p:cNvPr>
            <p:cNvSpPr/>
            <p:nvPr/>
          </p:nvSpPr>
          <p:spPr>
            <a:xfrm>
              <a:off x="3030279" y="2456121"/>
              <a:ext cx="967730" cy="2208624"/>
            </a:xfrm>
            <a:custGeom>
              <a:avLst/>
              <a:gdLst>
                <a:gd name="connsiteX0" fmla="*/ 0 w 967730"/>
                <a:gd name="connsiteY0" fmla="*/ 2190307 h 2208624"/>
                <a:gd name="connsiteX1" fmla="*/ 574158 w 967730"/>
                <a:gd name="connsiteY1" fmla="*/ 2190307 h 2208624"/>
                <a:gd name="connsiteX2" fmla="*/ 606056 w 967730"/>
                <a:gd name="connsiteY2" fmla="*/ 2179674 h 2208624"/>
                <a:gd name="connsiteX3" fmla="*/ 669851 w 967730"/>
                <a:gd name="connsiteY3" fmla="*/ 2137144 h 2208624"/>
                <a:gd name="connsiteX4" fmla="*/ 712381 w 967730"/>
                <a:gd name="connsiteY4" fmla="*/ 2073349 h 2208624"/>
                <a:gd name="connsiteX5" fmla="*/ 786809 w 967730"/>
                <a:gd name="connsiteY5" fmla="*/ 2020186 h 2208624"/>
                <a:gd name="connsiteX6" fmla="*/ 808074 w 967730"/>
                <a:gd name="connsiteY6" fmla="*/ 1988288 h 2208624"/>
                <a:gd name="connsiteX7" fmla="*/ 829340 w 967730"/>
                <a:gd name="connsiteY7" fmla="*/ 1967023 h 2208624"/>
                <a:gd name="connsiteX8" fmla="*/ 839972 w 967730"/>
                <a:gd name="connsiteY8" fmla="*/ 1935126 h 2208624"/>
                <a:gd name="connsiteX9" fmla="*/ 871870 w 967730"/>
                <a:gd name="connsiteY9" fmla="*/ 1881963 h 2208624"/>
                <a:gd name="connsiteX10" fmla="*/ 882502 w 967730"/>
                <a:gd name="connsiteY10" fmla="*/ 1807535 h 2208624"/>
                <a:gd name="connsiteX11" fmla="*/ 903768 w 967730"/>
                <a:gd name="connsiteY11" fmla="*/ 1743739 h 2208624"/>
                <a:gd name="connsiteX12" fmla="*/ 914400 w 967730"/>
                <a:gd name="connsiteY12" fmla="*/ 1690577 h 2208624"/>
                <a:gd name="connsiteX13" fmla="*/ 935665 w 967730"/>
                <a:gd name="connsiteY13" fmla="*/ 1573619 h 2208624"/>
                <a:gd name="connsiteX14" fmla="*/ 946298 w 967730"/>
                <a:gd name="connsiteY14" fmla="*/ 372139 h 2208624"/>
                <a:gd name="connsiteX15" fmla="*/ 956930 w 967730"/>
                <a:gd name="connsiteY15" fmla="*/ 265814 h 2208624"/>
                <a:gd name="connsiteX16" fmla="*/ 967563 w 967730"/>
                <a:gd name="connsiteY16" fmla="*/ 0 h 220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7730" h="2208624">
                  <a:moveTo>
                    <a:pt x="0" y="2190307"/>
                  </a:moveTo>
                  <a:cubicBezTo>
                    <a:pt x="236436" y="2219860"/>
                    <a:pt x="116056" y="2209005"/>
                    <a:pt x="574158" y="2190307"/>
                  </a:cubicBezTo>
                  <a:cubicBezTo>
                    <a:pt x="585357" y="2189850"/>
                    <a:pt x="596259" y="2185117"/>
                    <a:pt x="606056" y="2179674"/>
                  </a:cubicBezTo>
                  <a:cubicBezTo>
                    <a:pt x="628397" y="2167262"/>
                    <a:pt x="669851" y="2137144"/>
                    <a:pt x="669851" y="2137144"/>
                  </a:cubicBezTo>
                  <a:cubicBezTo>
                    <a:pt x="684028" y="2115879"/>
                    <a:pt x="691116" y="2087526"/>
                    <a:pt x="712381" y="2073349"/>
                  </a:cubicBezTo>
                  <a:cubicBezTo>
                    <a:pt x="730495" y="2061273"/>
                    <a:pt x="773618" y="2033377"/>
                    <a:pt x="786809" y="2020186"/>
                  </a:cubicBezTo>
                  <a:cubicBezTo>
                    <a:pt x="795845" y="2011150"/>
                    <a:pt x="800091" y="1998267"/>
                    <a:pt x="808074" y="1988288"/>
                  </a:cubicBezTo>
                  <a:cubicBezTo>
                    <a:pt x="814336" y="1980460"/>
                    <a:pt x="822251" y="1974111"/>
                    <a:pt x="829340" y="1967023"/>
                  </a:cubicBezTo>
                  <a:cubicBezTo>
                    <a:pt x="832884" y="1956391"/>
                    <a:pt x="834206" y="1944736"/>
                    <a:pt x="839972" y="1935126"/>
                  </a:cubicBezTo>
                  <a:cubicBezTo>
                    <a:pt x="883759" y="1862146"/>
                    <a:pt x="841747" y="1972326"/>
                    <a:pt x="871870" y="1881963"/>
                  </a:cubicBezTo>
                  <a:cubicBezTo>
                    <a:pt x="875414" y="1857154"/>
                    <a:pt x="876867" y="1831954"/>
                    <a:pt x="882502" y="1807535"/>
                  </a:cubicBezTo>
                  <a:cubicBezTo>
                    <a:pt x="887542" y="1785693"/>
                    <a:pt x="899372" y="1765719"/>
                    <a:pt x="903768" y="1743739"/>
                  </a:cubicBezTo>
                  <a:cubicBezTo>
                    <a:pt x="907312" y="1726018"/>
                    <a:pt x="911167" y="1708357"/>
                    <a:pt x="914400" y="1690577"/>
                  </a:cubicBezTo>
                  <a:cubicBezTo>
                    <a:pt x="941607" y="1540939"/>
                    <a:pt x="909403" y="1704936"/>
                    <a:pt x="935665" y="1573619"/>
                  </a:cubicBezTo>
                  <a:cubicBezTo>
                    <a:pt x="939209" y="1173126"/>
                    <a:pt x="939787" y="772595"/>
                    <a:pt x="946298" y="372139"/>
                  </a:cubicBezTo>
                  <a:cubicBezTo>
                    <a:pt x="946877" y="336525"/>
                    <a:pt x="954090" y="301319"/>
                    <a:pt x="956930" y="265814"/>
                  </a:cubicBezTo>
                  <a:cubicBezTo>
                    <a:pt x="969921" y="103430"/>
                    <a:pt x="967563" y="138009"/>
                    <a:pt x="967563" y="0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0E63CAE-ABFD-4AC8-BBD6-8A596225738C}"/>
                </a:ext>
              </a:extLst>
            </p:cNvPr>
            <p:cNvSpPr/>
            <p:nvPr/>
          </p:nvSpPr>
          <p:spPr>
            <a:xfrm>
              <a:off x="4774019" y="2466753"/>
              <a:ext cx="1244032" cy="2113252"/>
            </a:xfrm>
            <a:custGeom>
              <a:avLst/>
              <a:gdLst>
                <a:gd name="connsiteX0" fmla="*/ 10632 w 1244032"/>
                <a:gd name="connsiteY0" fmla="*/ 0 h 2113252"/>
                <a:gd name="connsiteX1" fmla="*/ 0 w 1244032"/>
                <a:gd name="connsiteY1" fmla="*/ 691117 h 2113252"/>
                <a:gd name="connsiteX2" fmla="*/ 10632 w 1244032"/>
                <a:gd name="connsiteY2" fmla="*/ 1158949 h 2113252"/>
                <a:gd name="connsiteX3" fmla="*/ 21265 w 1244032"/>
                <a:gd name="connsiteY3" fmla="*/ 1222745 h 2113252"/>
                <a:gd name="connsiteX4" fmla="*/ 31897 w 1244032"/>
                <a:gd name="connsiteY4" fmla="*/ 1318438 h 2113252"/>
                <a:gd name="connsiteX5" fmla="*/ 42530 w 1244032"/>
                <a:gd name="connsiteY5" fmla="*/ 1360968 h 2113252"/>
                <a:gd name="connsiteX6" fmla="*/ 63795 w 1244032"/>
                <a:gd name="connsiteY6" fmla="*/ 1467294 h 2113252"/>
                <a:gd name="connsiteX7" fmla="*/ 85060 w 1244032"/>
                <a:gd name="connsiteY7" fmla="*/ 1541721 h 2113252"/>
                <a:gd name="connsiteX8" fmla="*/ 95693 w 1244032"/>
                <a:gd name="connsiteY8" fmla="*/ 1584252 h 2113252"/>
                <a:gd name="connsiteX9" fmla="*/ 106325 w 1244032"/>
                <a:gd name="connsiteY9" fmla="*/ 1616149 h 2113252"/>
                <a:gd name="connsiteX10" fmla="*/ 127590 w 1244032"/>
                <a:gd name="connsiteY10" fmla="*/ 1722475 h 2113252"/>
                <a:gd name="connsiteX11" fmla="*/ 159488 w 1244032"/>
                <a:gd name="connsiteY11" fmla="*/ 1765005 h 2113252"/>
                <a:gd name="connsiteX12" fmla="*/ 180753 w 1244032"/>
                <a:gd name="connsiteY12" fmla="*/ 1796903 h 2113252"/>
                <a:gd name="connsiteX13" fmla="*/ 276446 w 1244032"/>
                <a:gd name="connsiteY13" fmla="*/ 1860698 h 2113252"/>
                <a:gd name="connsiteX14" fmla="*/ 350874 w 1244032"/>
                <a:gd name="connsiteY14" fmla="*/ 1913861 h 2113252"/>
                <a:gd name="connsiteX15" fmla="*/ 435934 w 1244032"/>
                <a:gd name="connsiteY15" fmla="*/ 1967024 h 2113252"/>
                <a:gd name="connsiteX16" fmla="*/ 531628 w 1244032"/>
                <a:gd name="connsiteY16" fmla="*/ 1988289 h 2113252"/>
                <a:gd name="connsiteX17" fmla="*/ 733646 w 1244032"/>
                <a:gd name="connsiteY17" fmla="*/ 2009554 h 2113252"/>
                <a:gd name="connsiteX18" fmla="*/ 871869 w 1244032"/>
                <a:gd name="connsiteY18" fmla="*/ 2030819 h 2113252"/>
                <a:gd name="connsiteX19" fmla="*/ 925032 w 1244032"/>
                <a:gd name="connsiteY19" fmla="*/ 2041452 h 2113252"/>
                <a:gd name="connsiteX20" fmla="*/ 999460 w 1244032"/>
                <a:gd name="connsiteY20" fmla="*/ 2052084 h 2113252"/>
                <a:gd name="connsiteX21" fmla="*/ 1105786 w 1244032"/>
                <a:gd name="connsiteY21" fmla="*/ 2073349 h 2113252"/>
                <a:gd name="connsiteX22" fmla="*/ 1169581 w 1244032"/>
                <a:gd name="connsiteY22" fmla="*/ 2094614 h 2113252"/>
                <a:gd name="connsiteX23" fmla="*/ 1244009 w 1244032"/>
                <a:gd name="connsiteY23" fmla="*/ 2094614 h 211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44032" h="2113252">
                  <a:moveTo>
                    <a:pt x="10632" y="0"/>
                  </a:moveTo>
                  <a:cubicBezTo>
                    <a:pt x="7088" y="230372"/>
                    <a:pt x="0" y="460717"/>
                    <a:pt x="0" y="691117"/>
                  </a:cubicBezTo>
                  <a:cubicBezTo>
                    <a:pt x="0" y="847101"/>
                    <a:pt x="4398" y="1003089"/>
                    <a:pt x="10632" y="1158949"/>
                  </a:cubicBezTo>
                  <a:cubicBezTo>
                    <a:pt x="11494" y="1180490"/>
                    <a:pt x="18416" y="1201375"/>
                    <a:pt x="21265" y="1222745"/>
                  </a:cubicBezTo>
                  <a:cubicBezTo>
                    <a:pt x="25507" y="1254557"/>
                    <a:pt x="27017" y="1286717"/>
                    <a:pt x="31897" y="1318438"/>
                  </a:cubicBezTo>
                  <a:cubicBezTo>
                    <a:pt x="34119" y="1332881"/>
                    <a:pt x="39468" y="1346679"/>
                    <a:pt x="42530" y="1360968"/>
                  </a:cubicBezTo>
                  <a:cubicBezTo>
                    <a:pt x="50103" y="1396310"/>
                    <a:pt x="55028" y="1432229"/>
                    <a:pt x="63795" y="1467294"/>
                  </a:cubicBezTo>
                  <a:cubicBezTo>
                    <a:pt x="97040" y="1600267"/>
                    <a:pt x="54550" y="1434935"/>
                    <a:pt x="85060" y="1541721"/>
                  </a:cubicBezTo>
                  <a:cubicBezTo>
                    <a:pt x="89075" y="1555772"/>
                    <a:pt x="91678" y="1570201"/>
                    <a:pt x="95693" y="1584252"/>
                  </a:cubicBezTo>
                  <a:cubicBezTo>
                    <a:pt x="98772" y="1595028"/>
                    <a:pt x="103894" y="1605208"/>
                    <a:pt x="106325" y="1616149"/>
                  </a:cubicBezTo>
                  <a:cubicBezTo>
                    <a:pt x="108460" y="1625754"/>
                    <a:pt x="119118" y="1705532"/>
                    <a:pt x="127590" y="1722475"/>
                  </a:cubicBezTo>
                  <a:cubicBezTo>
                    <a:pt x="135515" y="1738325"/>
                    <a:pt x="149188" y="1750585"/>
                    <a:pt x="159488" y="1765005"/>
                  </a:cubicBezTo>
                  <a:cubicBezTo>
                    <a:pt x="166916" y="1775404"/>
                    <a:pt x="171136" y="1788488"/>
                    <a:pt x="180753" y="1796903"/>
                  </a:cubicBezTo>
                  <a:cubicBezTo>
                    <a:pt x="202031" y="1815521"/>
                    <a:pt x="249858" y="1840757"/>
                    <a:pt x="276446" y="1860698"/>
                  </a:cubicBezTo>
                  <a:cubicBezTo>
                    <a:pt x="415440" y="1964945"/>
                    <a:pt x="242042" y="1836124"/>
                    <a:pt x="350874" y="1913861"/>
                  </a:cubicBezTo>
                  <a:cubicBezTo>
                    <a:pt x="396667" y="1946571"/>
                    <a:pt x="385976" y="1945614"/>
                    <a:pt x="435934" y="1967024"/>
                  </a:cubicBezTo>
                  <a:cubicBezTo>
                    <a:pt x="466239" y="1980011"/>
                    <a:pt x="499183" y="1984396"/>
                    <a:pt x="531628" y="1988289"/>
                  </a:cubicBezTo>
                  <a:cubicBezTo>
                    <a:pt x="598857" y="1996357"/>
                    <a:pt x="733646" y="2009554"/>
                    <a:pt x="733646" y="2009554"/>
                  </a:cubicBezTo>
                  <a:cubicBezTo>
                    <a:pt x="805496" y="2033505"/>
                    <a:pt x="734811" y="2012545"/>
                    <a:pt x="871869" y="2030819"/>
                  </a:cubicBezTo>
                  <a:cubicBezTo>
                    <a:pt x="889782" y="2033207"/>
                    <a:pt x="907206" y="2038481"/>
                    <a:pt x="925032" y="2041452"/>
                  </a:cubicBezTo>
                  <a:cubicBezTo>
                    <a:pt x="949752" y="2045572"/>
                    <a:pt x="974651" y="2048540"/>
                    <a:pt x="999460" y="2052084"/>
                  </a:cubicBezTo>
                  <a:cubicBezTo>
                    <a:pt x="1087913" y="2081569"/>
                    <a:pt x="946965" y="2036699"/>
                    <a:pt x="1105786" y="2073349"/>
                  </a:cubicBezTo>
                  <a:cubicBezTo>
                    <a:pt x="1127627" y="2078389"/>
                    <a:pt x="1147391" y="2091444"/>
                    <a:pt x="1169581" y="2094614"/>
                  </a:cubicBezTo>
                  <a:cubicBezTo>
                    <a:pt x="1247518" y="2105748"/>
                    <a:pt x="1244009" y="2130308"/>
                    <a:pt x="1244009" y="2094614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8C12109-CFAB-483B-A281-0122B441B531}"/>
                </a:ext>
              </a:extLst>
            </p:cNvPr>
            <p:cNvSpPr/>
            <p:nvPr/>
          </p:nvSpPr>
          <p:spPr>
            <a:xfrm>
              <a:off x="7729870" y="1669312"/>
              <a:ext cx="1828905" cy="2934586"/>
            </a:xfrm>
            <a:custGeom>
              <a:avLst/>
              <a:gdLst>
                <a:gd name="connsiteX0" fmla="*/ 0 w 1828905"/>
                <a:gd name="connsiteY0" fmla="*/ 2934586 h 2934586"/>
                <a:gd name="connsiteX1" fmla="*/ 414670 w 1828905"/>
                <a:gd name="connsiteY1" fmla="*/ 2913321 h 2934586"/>
                <a:gd name="connsiteX2" fmla="*/ 499730 w 1828905"/>
                <a:gd name="connsiteY2" fmla="*/ 2892055 h 2934586"/>
                <a:gd name="connsiteX3" fmla="*/ 574158 w 1828905"/>
                <a:gd name="connsiteY3" fmla="*/ 2881423 h 2934586"/>
                <a:gd name="connsiteX4" fmla="*/ 648586 w 1828905"/>
                <a:gd name="connsiteY4" fmla="*/ 2860158 h 2934586"/>
                <a:gd name="connsiteX5" fmla="*/ 723014 w 1828905"/>
                <a:gd name="connsiteY5" fmla="*/ 2838893 h 2934586"/>
                <a:gd name="connsiteX6" fmla="*/ 765544 w 1828905"/>
                <a:gd name="connsiteY6" fmla="*/ 2806995 h 2934586"/>
                <a:gd name="connsiteX7" fmla="*/ 861237 w 1828905"/>
                <a:gd name="connsiteY7" fmla="*/ 2753832 h 2934586"/>
                <a:gd name="connsiteX8" fmla="*/ 903767 w 1828905"/>
                <a:gd name="connsiteY8" fmla="*/ 2711302 h 2934586"/>
                <a:gd name="connsiteX9" fmla="*/ 935665 w 1828905"/>
                <a:gd name="connsiteY9" fmla="*/ 2690037 h 2934586"/>
                <a:gd name="connsiteX10" fmla="*/ 978195 w 1828905"/>
                <a:gd name="connsiteY10" fmla="*/ 2658139 h 2934586"/>
                <a:gd name="connsiteX11" fmla="*/ 1010093 w 1828905"/>
                <a:gd name="connsiteY11" fmla="*/ 2636874 h 2934586"/>
                <a:gd name="connsiteX12" fmla="*/ 1041990 w 1828905"/>
                <a:gd name="connsiteY12" fmla="*/ 2604976 h 2934586"/>
                <a:gd name="connsiteX13" fmla="*/ 1137683 w 1828905"/>
                <a:gd name="connsiteY13" fmla="*/ 2551814 h 2934586"/>
                <a:gd name="connsiteX14" fmla="*/ 1201479 w 1828905"/>
                <a:gd name="connsiteY14" fmla="*/ 2519916 h 2934586"/>
                <a:gd name="connsiteX15" fmla="*/ 1233377 w 1828905"/>
                <a:gd name="connsiteY15" fmla="*/ 2498651 h 2934586"/>
                <a:gd name="connsiteX16" fmla="*/ 1286539 w 1828905"/>
                <a:gd name="connsiteY16" fmla="*/ 2434855 h 2934586"/>
                <a:gd name="connsiteX17" fmla="*/ 1307804 w 1828905"/>
                <a:gd name="connsiteY17" fmla="*/ 2392325 h 2934586"/>
                <a:gd name="connsiteX18" fmla="*/ 1360967 w 1828905"/>
                <a:gd name="connsiteY18" fmla="*/ 2339162 h 2934586"/>
                <a:gd name="connsiteX19" fmla="*/ 1424763 w 1828905"/>
                <a:gd name="connsiteY19" fmla="*/ 2254102 h 2934586"/>
                <a:gd name="connsiteX20" fmla="*/ 1467293 w 1828905"/>
                <a:gd name="connsiteY20" fmla="*/ 2137144 h 2934586"/>
                <a:gd name="connsiteX21" fmla="*/ 1477925 w 1828905"/>
                <a:gd name="connsiteY21" fmla="*/ 2105246 h 2934586"/>
                <a:gd name="connsiteX22" fmla="*/ 1520456 w 1828905"/>
                <a:gd name="connsiteY22" fmla="*/ 2020186 h 2934586"/>
                <a:gd name="connsiteX23" fmla="*/ 1541721 w 1828905"/>
                <a:gd name="connsiteY23" fmla="*/ 1924493 h 2934586"/>
                <a:gd name="connsiteX24" fmla="*/ 1552353 w 1828905"/>
                <a:gd name="connsiteY24" fmla="*/ 1892595 h 2934586"/>
                <a:gd name="connsiteX25" fmla="*/ 1573618 w 1828905"/>
                <a:gd name="connsiteY25" fmla="*/ 1754372 h 2934586"/>
                <a:gd name="connsiteX26" fmla="*/ 1584251 w 1828905"/>
                <a:gd name="connsiteY26" fmla="*/ 1711841 h 2934586"/>
                <a:gd name="connsiteX27" fmla="*/ 1594883 w 1828905"/>
                <a:gd name="connsiteY27" fmla="*/ 1648046 h 2934586"/>
                <a:gd name="connsiteX28" fmla="*/ 1605516 w 1828905"/>
                <a:gd name="connsiteY28" fmla="*/ 1573618 h 2934586"/>
                <a:gd name="connsiteX29" fmla="*/ 1616149 w 1828905"/>
                <a:gd name="connsiteY29" fmla="*/ 1509823 h 2934586"/>
                <a:gd name="connsiteX30" fmla="*/ 1626781 w 1828905"/>
                <a:gd name="connsiteY30" fmla="*/ 1414130 h 2934586"/>
                <a:gd name="connsiteX31" fmla="*/ 1637414 w 1828905"/>
                <a:gd name="connsiteY31" fmla="*/ 1371600 h 2934586"/>
                <a:gd name="connsiteX32" fmla="*/ 1658679 w 1828905"/>
                <a:gd name="connsiteY32" fmla="*/ 1233376 h 2934586"/>
                <a:gd name="connsiteX33" fmla="*/ 1669311 w 1828905"/>
                <a:gd name="connsiteY33" fmla="*/ 1190846 h 2934586"/>
                <a:gd name="connsiteX34" fmla="*/ 1690577 w 1828905"/>
                <a:gd name="connsiteY34" fmla="*/ 1020725 h 2934586"/>
                <a:gd name="connsiteX35" fmla="*/ 1701209 w 1828905"/>
                <a:gd name="connsiteY35" fmla="*/ 988828 h 2934586"/>
                <a:gd name="connsiteX36" fmla="*/ 1722474 w 1828905"/>
                <a:gd name="connsiteY36" fmla="*/ 882502 h 2934586"/>
                <a:gd name="connsiteX37" fmla="*/ 1733107 w 1828905"/>
                <a:gd name="connsiteY37" fmla="*/ 765544 h 2934586"/>
                <a:gd name="connsiteX38" fmla="*/ 1743739 w 1828905"/>
                <a:gd name="connsiteY38" fmla="*/ 733646 h 2934586"/>
                <a:gd name="connsiteX39" fmla="*/ 1765004 w 1828905"/>
                <a:gd name="connsiteY39" fmla="*/ 616688 h 2934586"/>
                <a:gd name="connsiteX40" fmla="*/ 1775637 w 1828905"/>
                <a:gd name="connsiteY40" fmla="*/ 520995 h 2934586"/>
                <a:gd name="connsiteX41" fmla="*/ 1786270 w 1828905"/>
                <a:gd name="connsiteY41" fmla="*/ 478465 h 2934586"/>
                <a:gd name="connsiteX42" fmla="*/ 1796902 w 1828905"/>
                <a:gd name="connsiteY42" fmla="*/ 404037 h 2934586"/>
                <a:gd name="connsiteX43" fmla="*/ 1807535 w 1828905"/>
                <a:gd name="connsiteY43" fmla="*/ 244548 h 2934586"/>
                <a:gd name="connsiteX44" fmla="*/ 1818167 w 1828905"/>
                <a:gd name="connsiteY44" fmla="*/ 180753 h 2934586"/>
                <a:gd name="connsiteX45" fmla="*/ 1828800 w 1828905"/>
                <a:gd name="connsiteY45" fmla="*/ 0 h 2934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828905" h="2934586">
                  <a:moveTo>
                    <a:pt x="0" y="2934586"/>
                  </a:moveTo>
                  <a:cubicBezTo>
                    <a:pt x="32500" y="2933336"/>
                    <a:pt x="329884" y="2925433"/>
                    <a:pt x="414670" y="2913321"/>
                  </a:cubicBezTo>
                  <a:cubicBezTo>
                    <a:pt x="443602" y="2909188"/>
                    <a:pt x="470798" y="2896188"/>
                    <a:pt x="499730" y="2892055"/>
                  </a:cubicBezTo>
                  <a:cubicBezTo>
                    <a:pt x="524539" y="2888511"/>
                    <a:pt x="549501" y="2885906"/>
                    <a:pt x="574158" y="2881423"/>
                  </a:cubicBezTo>
                  <a:cubicBezTo>
                    <a:pt x="619844" y="2873116"/>
                    <a:pt x="608743" y="2871542"/>
                    <a:pt x="648586" y="2860158"/>
                  </a:cubicBezTo>
                  <a:cubicBezTo>
                    <a:pt x="742042" y="2833456"/>
                    <a:pt x="646533" y="2864385"/>
                    <a:pt x="723014" y="2838893"/>
                  </a:cubicBezTo>
                  <a:cubicBezTo>
                    <a:pt x="737191" y="2828260"/>
                    <a:pt x="750158" y="2815787"/>
                    <a:pt x="765544" y="2806995"/>
                  </a:cubicBezTo>
                  <a:cubicBezTo>
                    <a:pt x="827938" y="2771340"/>
                    <a:pt x="773863" y="2841206"/>
                    <a:pt x="861237" y="2753832"/>
                  </a:cubicBezTo>
                  <a:cubicBezTo>
                    <a:pt x="875414" y="2739655"/>
                    <a:pt x="888545" y="2724350"/>
                    <a:pt x="903767" y="2711302"/>
                  </a:cubicBezTo>
                  <a:cubicBezTo>
                    <a:pt x="913469" y="2702986"/>
                    <a:pt x="925266" y="2697465"/>
                    <a:pt x="935665" y="2690037"/>
                  </a:cubicBezTo>
                  <a:cubicBezTo>
                    <a:pt x="950085" y="2679737"/>
                    <a:pt x="963775" y="2668439"/>
                    <a:pt x="978195" y="2658139"/>
                  </a:cubicBezTo>
                  <a:cubicBezTo>
                    <a:pt x="988594" y="2650711"/>
                    <a:pt x="1000276" y="2645055"/>
                    <a:pt x="1010093" y="2636874"/>
                  </a:cubicBezTo>
                  <a:cubicBezTo>
                    <a:pt x="1021644" y="2627248"/>
                    <a:pt x="1029961" y="2613998"/>
                    <a:pt x="1041990" y="2604976"/>
                  </a:cubicBezTo>
                  <a:cubicBezTo>
                    <a:pt x="1084489" y="2573102"/>
                    <a:pt x="1095272" y="2576049"/>
                    <a:pt x="1137683" y="2551814"/>
                  </a:cubicBezTo>
                  <a:cubicBezTo>
                    <a:pt x="1195395" y="2518835"/>
                    <a:pt x="1142996" y="2539409"/>
                    <a:pt x="1201479" y="2519916"/>
                  </a:cubicBezTo>
                  <a:cubicBezTo>
                    <a:pt x="1212112" y="2512828"/>
                    <a:pt x="1223560" y="2506832"/>
                    <a:pt x="1233377" y="2498651"/>
                  </a:cubicBezTo>
                  <a:cubicBezTo>
                    <a:pt x="1257366" y="2478660"/>
                    <a:pt x="1271333" y="2461466"/>
                    <a:pt x="1286539" y="2434855"/>
                  </a:cubicBezTo>
                  <a:cubicBezTo>
                    <a:pt x="1294403" y="2421093"/>
                    <a:pt x="1298073" y="2404836"/>
                    <a:pt x="1307804" y="2392325"/>
                  </a:cubicBezTo>
                  <a:cubicBezTo>
                    <a:pt x="1323190" y="2372543"/>
                    <a:pt x="1348073" y="2360652"/>
                    <a:pt x="1360967" y="2339162"/>
                  </a:cubicBezTo>
                  <a:cubicBezTo>
                    <a:pt x="1400602" y="2273106"/>
                    <a:pt x="1378252" y="2300613"/>
                    <a:pt x="1424763" y="2254102"/>
                  </a:cubicBezTo>
                  <a:cubicBezTo>
                    <a:pt x="1454350" y="2180134"/>
                    <a:pt x="1439996" y="2219037"/>
                    <a:pt x="1467293" y="2137144"/>
                  </a:cubicBezTo>
                  <a:cubicBezTo>
                    <a:pt x="1470837" y="2126511"/>
                    <a:pt x="1472159" y="2114857"/>
                    <a:pt x="1477925" y="2105246"/>
                  </a:cubicBezTo>
                  <a:cubicBezTo>
                    <a:pt x="1506952" y="2056868"/>
                    <a:pt x="1507972" y="2063881"/>
                    <a:pt x="1520456" y="2020186"/>
                  </a:cubicBezTo>
                  <a:cubicBezTo>
                    <a:pt x="1542274" y="1943823"/>
                    <a:pt x="1519809" y="2012142"/>
                    <a:pt x="1541721" y="1924493"/>
                  </a:cubicBezTo>
                  <a:cubicBezTo>
                    <a:pt x="1544439" y="1913620"/>
                    <a:pt x="1549922" y="1903536"/>
                    <a:pt x="1552353" y="1892595"/>
                  </a:cubicBezTo>
                  <a:cubicBezTo>
                    <a:pt x="1562637" y="1846315"/>
                    <a:pt x="1565132" y="1801044"/>
                    <a:pt x="1573618" y="1754372"/>
                  </a:cubicBezTo>
                  <a:cubicBezTo>
                    <a:pt x="1576232" y="1739994"/>
                    <a:pt x="1581385" y="1726171"/>
                    <a:pt x="1584251" y="1711841"/>
                  </a:cubicBezTo>
                  <a:cubicBezTo>
                    <a:pt x="1588479" y="1690701"/>
                    <a:pt x="1591605" y="1669354"/>
                    <a:pt x="1594883" y="1648046"/>
                  </a:cubicBezTo>
                  <a:cubicBezTo>
                    <a:pt x="1598694" y="1623276"/>
                    <a:pt x="1601705" y="1598388"/>
                    <a:pt x="1605516" y="1573618"/>
                  </a:cubicBezTo>
                  <a:cubicBezTo>
                    <a:pt x="1608794" y="1552310"/>
                    <a:pt x="1613300" y="1531192"/>
                    <a:pt x="1616149" y="1509823"/>
                  </a:cubicBezTo>
                  <a:cubicBezTo>
                    <a:pt x="1620391" y="1478011"/>
                    <a:pt x="1621901" y="1445851"/>
                    <a:pt x="1626781" y="1414130"/>
                  </a:cubicBezTo>
                  <a:cubicBezTo>
                    <a:pt x="1629003" y="1399687"/>
                    <a:pt x="1634548" y="1385929"/>
                    <a:pt x="1637414" y="1371600"/>
                  </a:cubicBezTo>
                  <a:cubicBezTo>
                    <a:pt x="1657955" y="1268895"/>
                    <a:pt x="1638267" y="1345640"/>
                    <a:pt x="1658679" y="1233376"/>
                  </a:cubicBezTo>
                  <a:cubicBezTo>
                    <a:pt x="1661293" y="1218999"/>
                    <a:pt x="1667143" y="1205297"/>
                    <a:pt x="1669311" y="1190846"/>
                  </a:cubicBezTo>
                  <a:cubicBezTo>
                    <a:pt x="1677789" y="1134330"/>
                    <a:pt x="1672506" y="1074941"/>
                    <a:pt x="1690577" y="1020725"/>
                  </a:cubicBezTo>
                  <a:cubicBezTo>
                    <a:pt x="1694121" y="1010093"/>
                    <a:pt x="1698689" y="999748"/>
                    <a:pt x="1701209" y="988828"/>
                  </a:cubicBezTo>
                  <a:cubicBezTo>
                    <a:pt x="1709336" y="953610"/>
                    <a:pt x="1722474" y="882502"/>
                    <a:pt x="1722474" y="882502"/>
                  </a:cubicBezTo>
                  <a:cubicBezTo>
                    <a:pt x="1726018" y="843516"/>
                    <a:pt x="1727571" y="804297"/>
                    <a:pt x="1733107" y="765544"/>
                  </a:cubicBezTo>
                  <a:cubicBezTo>
                    <a:pt x="1734692" y="754449"/>
                    <a:pt x="1741734" y="744673"/>
                    <a:pt x="1743739" y="733646"/>
                  </a:cubicBezTo>
                  <a:cubicBezTo>
                    <a:pt x="1767784" y="601396"/>
                    <a:pt x="1740621" y="689841"/>
                    <a:pt x="1765004" y="616688"/>
                  </a:cubicBezTo>
                  <a:cubicBezTo>
                    <a:pt x="1768548" y="584790"/>
                    <a:pt x="1770757" y="552716"/>
                    <a:pt x="1775637" y="520995"/>
                  </a:cubicBezTo>
                  <a:cubicBezTo>
                    <a:pt x="1777859" y="506552"/>
                    <a:pt x="1783656" y="492842"/>
                    <a:pt x="1786270" y="478465"/>
                  </a:cubicBezTo>
                  <a:cubicBezTo>
                    <a:pt x="1790753" y="453808"/>
                    <a:pt x="1793358" y="428846"/>
                    <a:pt x="1796902" y="404037"/>
                  </a:cubicBezTo>
                  <a:cubicBezTo>
                    <a:pt x="1800446" y="350874"/>
                    <a:pt x="1802484" y="297589"/>
                    <a:pt x="1807535" y="244548"/>
                  </a:cubicBezTo>
                  <a:cubicBezTo>
                    <a:pt x="1809579" y="223087"/>
                    <a:pt x="1815648" y="202164"/>
                    <a:pt x="1818167" y="180753"/>
                  </a:cubicBezTo>
                  <a:cubicBezTo>
                    <a:pt x="1830725" y="74007"/>
                    <a:pt x="1828800" y="85891"/>
                    <a:pt x="1828800" y="0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55B1BF0-B4D6-4009-A1AB-EA021AA833FA}"/>
                </a:ext>
              </a:extLst>
            </p:cNvPr>
            <p:cNvSpPr/>
            <p:nvPr/>
          </p:nvSpPr>
          <p:spPr>
            <a:xfrm>
              <a:off x="3030279" y="4699591"/>
              <a:ext cx="3009014" cy="1607656"/>
            </a:xfrm>
            <a:custGeom>
              <a:avLst/>
              <a:gdLst>
                <a:gd name="connsiteX0" fmla="*/ 0 w 3009014"/>
                <a:gd name="connsiteY0" fmla="*/ 85060 h 1607656"/>
                <a:gd name="connsiteX1" fmla="*/ 138223 w 3009014"/>
                <a:gd name="connsiteY1" fmla="*/ 95693 h 1607656"/>
                <a:gd name="connsiteX2" fmla="*/ 435935 w 3009014"/>
                <a:gd name="connsiteY2" fmla="*/ 106325 h 1607656"/>
                <a:gd name="connsiteX3" fmla="*/ 510363 w 3009014"/>
                <a:gd name="connsiteY3" fmla="*/ 127590 h 1607656"/>
                <a:gd name="connsiteX4" fmla="*/ 531628 w 3009014"/>
                <a:gd name="connsiteY4" fmla="*/ 148856 h 1607656"/>
                <a:gd name="connsiteX5" fmla="*/ 563526 w 3009014"/>
                <a:gd name="connsiteY5" fmla="*/ 170121 h 1607656"/>
                <a:gd name="connsiteX6" fmla="*/ 606056 w 3009014"/>
                <a:gd name="connsiteY6" fmla="*/ 233916 h 1607656"/>
                <a:gd name="connsiteX7" fmla="*/ 616688 w 3009014"/>
                <a:gd name="connsiteY7" fmla="*/ 265814 h 1607656"/>
                <a:gd name="connsiteX8" fmla="*/ 637954 w 3009014"/>
                <a:gd name="connsiteY8" fmla="*/ 287079 h 1607656"/>
                <a:gd name="connsiteX9" fmla="*/ 648586 w 3009014"/>
                <a:gd name="connsiteY9" fmla="*/ 350874 h 1607656"/>
                <a:gd name="connsiteX10" fmla="*/ 659219 w 3009014"/>
                <a:gd name="connsiteY10" fmla="*/ 382772 h 1607656"/>
                <a:gd name="connsiteX11" fmla="*/ 659219 w 3009014"/>
                <a:gd name="connsiteY11" fmla="*/ 978195 h 1607656"/>
                <a:gd name="connsiteX12" fmla="*/ 648586 w 3009014"/>
                <a:gd name="connsiteY12" fmla="*/ 1041990 h 1607656"/>
                <a:gd name="connsiteX13" fmla="*/ 627321 w 3009014"/>
                <a:gd name="connsiteY13" fmla="*/ 1233376 h 1607656"/>
                <a:gd name="connsiteX14" fmla="*/ 616688 w 3009014"/>
                <a:gd name="connsiteY14" fmla="*/ 1552353 h 1607656"/>
                <a:gd name="connsiteX15" fmla="*/ 627321 w 3009014"/>
                <a:gd name="connsiteY15" fmla="*/ 1605516 h 1607656"/>
                <a:gd name="connsiteX16" fmla="*/ 637954 w 3009014"/>
                <a:gd name="connsiteY16" fmla="*/ 1531088 h 1607656"/>
                <a:gd name="connsiteX17" fmla="*/ 659219 w 3009014"/>
                <a:gd name="connsiteY17" fmla="*/ 1467293 h 1607656"/>
                <a:gd name="connsiteX18" fmla="*/ 669851 w 3009014"/>
                <a:gd name="connsiteY18" fmla="*/ 1435395 h 1607656"/>
                <a:gd name="connsiteX19" fmla="*/ 680484 w 3009014"/>
                <a:gd name="connsiteY19" fmla="*/ 1403497 h 1607656"/>
                <a:gd name="connsiteX20" fmla="*/ 691116 w 3009014"/>
                <a:gd name="connsiteY20" fmla="*/ 1350335 h 1607656"/>
                <a:gd name="connsiteX21" fmla="*/ 701749 w 3009014"/>
                <a:gd name="connsiteY21" fmla="*/ 1318437 h 1607656"/>
                <a:gd name="connsiteX22" fmla="*/ 723014 w 3009014"/>
                <a:gd name="connsiteY22" fmla="*/ 1212111 h 1607656"/>
                <a:gd name="connsiteX23" fmla="*/ 744279 w 3009014"/>
                <a:gd name="connsiteY23" fmla="*/ 1169581 h 1607656"/>
                <a:gd name="connsiteX24" fmla="*/ 765544 w 3009014"/>
                <a:gd name="connsiteY24" fmla="*/ 1137683 h 1607656"/>
                <a:gd name="connsiteX25" fmla="*/ 786809 w 3009014"/>
                <a:gd name="connsiteY25" fmla="*/ 1073888 h 1607656"/>
                <a:gd name="connsiteX26" fmla="*/ 808074 w 3009014"/>
                <a:gd name="connsiteY26" fmla="*/ 1041990 h 1607656"/>
                <a:gd name="connsiteX27" fmla="*/ 818707 w 3009014"/>
                <a:gd name="connsiteY27" fmla="*/ 1010093 h 1607656"/>
                <a:gd name="connsiteX28" fmla="*/ 850605 w 3009014"/>
                <a:gd name="connsiteY28" fmla="*/ 978195 h 1607656"/>
                <a:gd name="connsiteX29" fmla="*/ 861237 w 3009014"/>
                <a:gd name="connsiteY29" fmla="*/ 925032 h 1607656"/>
                <a:gd name="connsiteX30" fmla="*/ 903768 w 3009014"/>
                <a:gd name="connsiteY30" fmla="*/ 850604 h 1607656"/>
                <a:gd name="connsiteX31" fmla="*/ 946298 w 3009014"/>
                <a:gd name="connsiteY31" fmla="*/ 754911 h 1607656"/>
                <a:gd name="connsiteX32" fmla="*/ 978195 w 3009014"/>
                <a:gd name="connsiteY32" fmla="*/ 691116 h 1607656"/>
                <a:gd name="connsiteX33" fmla="*/ 999461 w 3009014"/>
                <a:gd name="connsiteY33" fmla="*/ 669851 h 1607656"/>
                <a:gd name="connsiteX34" fmla="*/ 1041991 w 3009014"/>
                <a:gd name="connsiteY34" fmla="*/ 606056 h 1607656"/>
                <a:gd name="connsiteX35" fmla="*/ 1116419 w 3009014"/>
                <a:gd name="connsiteY35" fmla="*/ 510362 h 1607656"/>
                <a:gd name="connsiteX36" fmla="*/ 1148316 w 3009014"/>
                <a:gd name="connsiteY36" fmla="*/ 467832 h 1607656"/>
                <a:gd name="connsiteX37" fmla="*/ 1201479 w 3009014"/>
                <a:gd name="connsiteY37" fmla="*/ 414669 h 1607656"/>
                <a:gd name="connsiteX38" fmla="*/ 1212112 w 3009014"/>
                <a:gd name="connsiteY38" fmla="*/ 382772 h 1607656"/>
                <a:gd name="connsiteX39" fmla="*/ 1286540 w 3009014"/>
                <a:gd name="connsiteY39" fmla="*/ 287079 h 1607656"/>
                <a:gd name="connsiteX40" fmla="*/ 1350335 w 3009014"/>
                <a:gd name="connsiteY40" fmla="*/ 244549 h 1607656"/>
                <a:gd name="connsiteX41" fmla="*/ 1382233 w 3009014"/>
                <a:gd name="connsiteY41" fmla="*/ 212651 h 1607656"/>
                <a:gd name="connsiteX42" fmla="*/ 1403498 w 3009014"/>
                <a:gd name="connsiteY42" fmla="*/ 180753 h 1607656"/>
                <a:gd name="connsiteX43" fmla="*/ 1435395 w 3009014"/>
                <a:gd name="connsiteY43" fmla="*/ 170121 h 1607656"/>
                <a:gd name="connsiteX44" fmla="*/ 1520456 w 3009014"/>
                <a:gd name="connsiteY44" fmla="*/ 106325 h 1607656"/>
                <a:gd name="connsiteX45" fmla="*/ 1584251 w 3009014"/>
                <a:gd name="connsiteY45" fmla="*/ 74428 h 1607656"/>
                <a:gd name="connsiteX46" fmla="*/ 1616149 w 3009014"/>
                <a:gd name="connsiteY46" fmla="*/ 53162 h 1607656"/>
                <a:gd name="connsiteX47" fmla="*/ 1722474 w 3009014"/>
                <a:gd name="connsiteY47" fmla="*/ 21265 h 1607656"/>
                <a:gd name="connsiteX48" fmla="*/ 1818168 w 3009014"/>
                <a:gd name="connsiteY48" fmla="*/ 0 h 1607656"/>
                <a:gd name="connsiteX49" fmla="*/ 3009014 w 3009014"/>
                <a:gd name="connsiteY49" fmla="*/ 0 h 160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009014" h="1607656">
                  <a:moveTo>
                    <a:pt x="0" y="85060"/>
                  </a:moveTo>
                  <a:cubicBezTo>
                    <a:pt x="46074" y="88604"/>
                    <a:pt x="92067" y="93442"/>
                    <a:pt x="138223" y="95693"/>
                  </a:cubicBezTo>
                  <a:cubicBezTo>
                    <a:pt x="237406" y="100531"/>
                    <a:pt x="336828" y="100131"/>
                    <a:pt x="435935" y="106325"/>
                  </a:cubicBezTo>
                  <a:cubicBezTo>
                    <a:pt x="452362" y="107352"/>
                    <a:pt x="492962" y="121790"/>
                    <a:pt x="510363" y="127590"/>
                  </a:cubicBezTo>
                  <a:cubicBezTo>
                    <a:pt x="517451" y="134679"/>
                    <a:pt x="523800" y="142594"/>
                    <a:pt x="531628" y="148856"/>
                  </a:cubicBezTo>
                  <a:cubicBezTo>
                    <a:pt x="541607" y="156839"/>
                    <a:pt x="555111" y="160504"/>
                    <a:pt x="563526" y="170121"/>
                  </a:cubicBezTo>
                  <a:cubicBezTo>
                    <a:pt x="580356" y="189355"/>
                    <a:pt x="606056" y="233916"/>
                    <a:pt x="606056" y="233916"/>
                  </a:cubicBezTo>
                  <a:cubicBezTo>
                    <a:pt x="609600" y="244549"/>
                    <a:pt x="610922" y="256203"/>
                    <a:pt x="616688" y="265814"/>
                  </a:cubicBezTo>
                  <a:cubicBezTo>
                    <a:pt x="621846" y="274410"/>
                    <a:pt x="634434" y="277693"/>
                    <a:pt x="637954" y="287079"/>
                  </a:cubicBezTo>
                  <a:cubicBezTo>
                    <a:pt x="645524" y="307265"/>
                    <a:pt x="643909" y="329829"/>
                    <a:pt x="648586" y="350874"/>
                  </a:cubicBezTo>
                  <a:cubicBezTo>
                    <a:pt x="651017" y="361815"/>
                    <a:pt x="655675" y="372139"/>
                    <a:pt x="659219" y="382772"/>
                  </a:cubicBezTo>
                  <a:cubicBezTo>
                    <a:pt x="698118" y="616176"/>
                    <a:pt x="677441" y="467970"/>
                    <a:pt x="659219" y="978195"/>
                  </a:cubicBezTo>
                  <a:cubicBezTo>
                    <a:pt x="658450" y="999740"/>
                    <a:pt x="651260" y="1020598"/>
                    <a:pt x="648586" y="1041990"/>
                  </a:cubicBezTo>
                  <a:cubicBezTo>
                    <a:pt x="640624" y="1105682"/>
                    <a:pt x="627321" y="1233376"/>
                    <a:pt x="627321" y="1233376"/>
                  </a:cubicBezTo>
                  <a:cubicBezTo>
                    <a:pt x="623777" y="1339702"/>
                    <a:pt x="616688" y="1445968"/>
                    <a:pt x="616688" y="1552353"/>
                  </a:cubicBezTo>
                  <a:cubicBezTo>
                    <a:pt x="616688" y="1570425"/>
                    <a:pt x="614542" y="1618295"/>
                    <a:pt x="627321" y="1605516"/>
                  </a:cubicBezTo>
                  <a:cubicBezTo>
                    <a:pt x="645042" y="1587795"/>
                    <a:pt x="632319" y="1555507"/>
                    <a:pt x="637954" y="1531088"/>
                  </a:cubicBezTo>
                  <a:cubicBezTo>
                    <a:pt x="642994" y="1509247"/>
                    <a:pt x="652131" y="1488558"/>
                    <a:pt x="659219" y="1467293"/>
                  </a:cubicBezTo>
                  <a:lnTo>
                    <a:pt x="669851" y="1435395"/>
                  </a:lnTo>
                  <a:cubicBezTo>
                    <a:pt x="673395" y="1424762"/>
                    <a:pt x="678286" y="1414487"/>
                    <a:pt x="680484" y="1403497"/>
                  </a:cubicBezTo>
                  <a:cubicBezTo>
                    <a:pt x="684028" y="1385776"/>
                    <a:pt x="686733" y="1367867"/>
                    <a:pt x="691116" y="1350335"/>
                  </a:cubicBezTo>
                  <a:cubicBezTo>
                    <a:pt x="693834" y="1339462"/>
                    <a:pt x="699229" y="1329358"/>
                    <a:pt x="701749" y="1318437"/>
                  </a:cubicBezTo>
                  <a:cubicBezTo>
                    <a:pt x="709876" y="1283219"/>
                    <a:pt x="706850" y="1244439"/>
                    <a:pt x="723014" y="1212111"/>
                  </a:cubicBezTo>
                  <a:cubicBezTo>
                    <a:pt x="730102" y="1197934"/>
                    <a:pt x="736415" y="1183343"/>
                    <a:pt x="744279" y="1169581"/>
                  </a:cubicBezTo>
                  <a:cubicBezTo>
                    <a:pt x="750619" y="1158486"/>
                    <a:pt x="760354" y="1149360"/>
                    <a:pt x="765544" y="1137683"/>
                  </a:cubicBezTo>
                  <a:cubicBezTo>
                    <a:pt x="774648" y="1117200"/>
                    <a:pt x="774375" y="1092539"/>
                    <a:pt x="786809" y="1073888"/>
                  </a:cubicBezTo>
                  <a:cubicBezTo>
                    <a:pt x="793897" y="1063255"/>
                    <a:pt x="802359" y="1053420"/>
                    <a:pt x="808074" y="1041990"/>
                  </a:cubicBezTo>
                  <a:cubicBezTo>
                    <a:pt x="813086" y="1031966"/>
                    <a:pt x="812490" y="1019418"/>
                    <a:pt x="818707" y="1010093"/>
                  </a:cubicBezTo>
                  <a:cubicBezTo>
                    <a:pt x="827048" y="997582"/>
                    <a:pt x="839972" y="988828"/>
                    <a:pt x="850605" y="978195"/>
                  </a:cubicBezTo>
                  <a:cubicBezTo>
                    <a:pt x="854149" y="960474"/>
                    <a:pt x="855522" y="942177"/>
                    <a:pt x="861237" y="925032"/>
                  </a:cubicBezTo>
                  <a:cubicBezTo>
                    <a:pt x="870231" y="898051"/>
                    <a:pt x="888211" y="873938"/>
                    <a:pt x="903768" y="850604"/>
                  </a:cubicBezTo>
                  <a:cubicBezTo>
                    <a:pt x="929074" y="774686"/>
                    <a:pt x="912599" y="805460"/>
                    <a:pt x="946298" y="754911"/>
                  </a:cubicBezTo>
                  <a:cubicBezTo>
                    <a:pt x="957527" y="721222"/>
                    <a:pt x="954640" y="720560"/>
                    <a:pt x="978195" y="691116"/>
                  </a:cubicBezTo>
                  <a:cubicBezTo>
                    <a:pt x="984457" y="683288"/>
                    <a:pt x="993446" y="677871"/>
                    <a:pt x="999461" y="669851"/>
                  </a:cubicBezTo>
                  <a:cubicBezTo>
                    <a:pt x="1014796" y="649405"/>
                    <a:pt x="1023920" y="624128"/>
                    <a:pt x="1041991" y="606056"/>
                  </a:cubicBezTo>
                  <a:cubicBezTo>
                    <a:pt x="1106922" y="541123"/>
                    <a:pt x="1040115" y="612102"/>
                    <a:pt x="1116419" y="510362"/>
                  </a:cubicBezTo>
                  <a:cubicBezTo>
                    <a:pt x="1127051" y="496185"/>
                    <a:pt x="1136543" y="481077"/>
                    <a:pt x="1148316" y="467832"/>
                  </a:cubicBezTo>
                  <a:cubicBezTo>
                    <a:pt x="1164966" y="449101"/>
                    <a:pt x="1201479" y="414669"/>
                    <a:pt x="1201479" y="414669"/>
                  </a:cubicBezTo>
                  <a:cubicBezTo>
                    <a:pt x="1205023" y="404037"/>
                    <a:pt x="1206669" y="392569"/>
                    <a:pt x="1212112" y="382772"/>
                  </a:cubicBezTo>
                  <a:cubicBezTo>
                    <a:pt x="1229593" y="351307"/>
                    <a:pt x="1256214" y="310665"/>
                    <a:pt x="1286540" y="287079"/>
                  </a:cubicBezTo>
                  <a:cubicBezTo>
                    <a:pt x="1306714" y="271388"/>
                    <a:pt x="1332263" y="262621"/>
                    <a:pt x="1350335" y="244549"/>
                  </a:cubicBezTo>
                  <a:cubicBezTo>
                    <a:pt x="1360968" y="233916"/>
                    <a:pt x="1372607" y="224203"/>
                    <a:pt x="1382233" y="212651"/>
                  </a:cubicBezTo>
                  <a:cubicBezTo>
                    <a:pt x="1390414" y="202834"/>
                    <a:pt x="1393519" y="188736"/>
                    <a:pt x="1403498" y="180753"/>
                  </a:cubicBezTo>
                  <a:cubicBezTo>
                    <a:pt x="1412249" y="173752"/>
                    <a:pt x="1424763" y="173665"/>
                    <a:pt x="1435395" y="170121"/>
                  </a:cubicBezTo>
                  <a:cubicBezTo>
                    <a:pt x="1474733" y="130785"/>
                    <a:pt x="1448322" y="154415"/>
                    <a:pt x="1520456" y="106325"/>
                  </a:cubicBezTo>
                  <a:cubicBezTo>
                    <a:pt x="1561677" y="78844"/>
                    <a:pt x="1540233" y="89100"/>
                    <a:pt x="1584251" y="74428"/>
                  </a:cubicBezTo>
                  <a:cubicBezTo>
                    <a:pt x="1594884" y="67339"/>
                    <a:pt x="1604471" y="58352"/>
                    <a:pt x="1616149" y="53162"/>
                  </a:cubicBezTo>
                  <a:cubicBezTo>
                    <a:pt x="1661635" y="32946"/>
                    <a:pt x="1679172" y="33637"/>
                    <a:pt x="1722474" y="21265"/>
                  </a:cubicBezTo>
                  <a:cubicBezTo>
                    <a:pt x="1761616" y="10082"/>
                    <a:pt x="1768724" y="419"/>
                    <a:pt x="1818168" y="0"/>
                  </a:cubicBezTo>
                  <a:lnTo>
                    <a:pt x="3009014" y="0"/>
                  </a:lnTo>
                </a:path>
              </a:pathLst>
            </a:cu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E7D00A6-BC4B-4D39-97AA-CE1B802A4A08}"/>
                </a:ext>
              </a:extLst>
            </p:cNvPr>
            <p:cNvSpPr/>
            <p:nvPr/>
          </p:nvSpPr>
          <p:spPr>
            <a:xfrm>
              <a:off x="3636335" y="4944140"/>
              <a:ext cx="2062716" cy="1339702"/>
            </a:xfrm>
            <a:custGeom>
              <a:avLst/>
              <a:gdLst>
                <a:gd name="connsiteX0" fmla="*/ 0 w 2062716"/>
                <a:gd name="connsiteY0" fmla="*/ 1339702 h 1339702"/>
                <a:gd name="connsiteX1" fmla="*/ 10632 w 2062716"/>
                <a:gd name="connsiteY1" fmla="*/ 1265274 h 1339702"/>
                <a:gd name="connsiteX2" fmla="*/ 21265 w 2062716"/>
                <a:gd name="connsiteY2" fmla="*/ 1222744 h 1339702"/>
                <a:gd name="connsiteX3" fmla="*/ 42530 w 2062716"/>
                <a:gd name="connsiteY3" fmla="*/ 1052623 h 1339702"/>
                <a:gd name="connsiteX4" fmla="*/ 63795 w 2062716"/>
                <a:gd name="connsiteY4" fmla="*/ 818707 h 1339702"/>
                <a:gd name="connsiteX5" fmla="*/ 74428 w 2062716"/>
                <a:gd name="connsiteY5" fmla="*/ 786809 h 1339702"/>
                <a:gd name="connsiteX6" fmla="*/ 85060 w 2062716"/>
                <a:gd name="connsiteY6" fmla="*/ 733646 h 1339702"/>
                <a:gd name="connsiteX7" fmla="*/ 116958 w 2062716"/>
                <a:gd name="connsiteY7" fmla="*/ 616688 h 1339702"/>
                <a:gd name="connsiteX8" fmla="*/ 127591 w 2062716"/>
                <a:gd name="connsiteY8" fmla="*/ 574158 h 1339702"/>
                <a:gd name="connsiteX9" fmla="*/ 148856 w 2062716"/>
                <a:gd name="connsiteY9" fmla="*/ 510362 h 1339702"/>
                <a:gd name="connsiteX10" fmla="*/ 170121 w 2062716"/>
                <a:gd name="connsiteY10" fmla="*/ 425302 h 1339702"/>
                <a:gd name="connsiteX11" fmla="*/ 202018 w 2062716"/>
                <a:gd name="connsiteY11" fmla="*/ 318976 h 1339702"/>
                <a:gd name="connsiteX12" fmla="*/ 223284 w 2062716"/>
                <a:gd name="connsiteY12" fmla="*/ 297711 h 1339702"/>
                <a:gd name="connsiteX13" fmla="*/ 287079 w 2062716"/>
                <a:gd name="connsiteY13" fmla="*/ 170120 h 1339702"/>
                <a:gd name="connsiteX14" fmla="*/ 308344 w 2062716"/>
                <a:gd name="connsiteY14" fmla="*/ 138223 h 1339702"/>
                <a:gd name="connsiteX15" fmla="*/ 340242 w 2062716"/>
                <a:gd name="connsiteY15" fmla="*/ 116958 h 1339702"/>
                <a:gd name="connsiteX16" fmla="*/ 425302 w 2062716"/>
                <a:gd name="connsiteY16" fmla="*/ 42530 h 1339702"/>
                <a:gd name="connsiteX17" fmla="*/ 467832 w 2062716"/>
                <a:gd name="connsiteY17" fmla="*/ 31897 h 1339702"/>
                <a:gd name="connsiteX18" fmla="*/ 531628 w 2062716"/>
                <a:gd name="connsiteY18" fmla="*/ 10632 h 1339702"/>
                <a:gd name="connsiteX19" fmla="*/ 776177 w 2062716"/>
                <a:gd name="connsiteY19" fmla="*/ 0 h 1339702"/>
                <a:gd name="connsiteX20" fmla="*/ 1222744 w 2062716"/>
                <a:gd name="connsiteY20" fmla="*/ 21265 h 1339702"/>
                <a:gd name="connsiteX21" fmla="*/ 1297172 w 2062716"/>
                <a:gd name="connsiteY21" fmla="*/ 42530 h 1339702"/>
                <a:gd name="connsiteX22" fmla="*/ 1414130 w 2062716"/>
                <a:gd name="connsiteY22" fmla="*/ 63795 h 1339702"/>
                <a:gd name="connsiteX23" fmla="*/ 1488558 w 2062716"/>
                <a:gd name="connsiteY23" fmla="*/ 85060 h 1339702"/>
                <a:gd name="connsiteX24" fmla="*/ 1562986 w 2062716"/>
                <a:gd name="connsiteY24" fmla="*/ 95693 h 1339702"/>
                <a:gd name="connsiteX25" fmla="*/ 1679944 w 2062716"/>
                <a:gd name="connsiteY25" fmla="*/ 127590 h 1339702"/>
                <a:gd name="connsiteX26" fmla="*/ 1754372 w 2062716"/>
                <a:gd name="connsiteY26" fmla="*/ 138223 h 1339702"/>
                <a:gd name="connsiteX27" fmla="*/ 1871330 w 2062716"/>
                <a:gd name="connsiteY27" fmla="*/ 159488 h 1339702"/>
                <a:gd name="connsiteX28" fmla="*/ 1903228 w 2062716"/>
                <a:gd name="connsiteY28" fmla="*/ 170120 h 1339702"/>
                <a:gd name="connsiteX29" fmla="*/ 2062716 w 2062716"/>
                <a:gd name="connsiteY29" fmla="*/ 180753 h 1339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62716" h="1339702">
                  <a:moveTo>
                    <a:pt x="0" y="1339702"/>
                  </a:moveTo>
                  <a:cubicBezTo>
                    <a:pt x="3544" y="1314893"/>
                    <a:pt x="6149" y="1289931"/>
                    <a:pt x="10632" y="1265274"/>
                  </a:cubicBezTo>
                  <a:cubicBezTo>
                    <a:pt x="13246" y="1250897"/>
                    <a:pt x="19097" y="1237195"/>
                    <a:pt x="21265" y="1222744"/>
                  </a:cubicBezTo>
                  <a:cubicBezTo>
                    <a:pt x="29742" y="1166228"/>
                    <a:pt x="38728" y="1109645"/>
                    <a:pt x="42530" y="1052623"/>
                  </a:cubicBezTo>
                  <a:cubicBezTo>
                    <a:pt x="47104" y="984018"/>
                    <a:pt x="49262" y="891371"/>
                    <a:pt x="63795" y="818707"/>
                  </a:cubicBezTo>
                  <a:cubicBezTo>
                    <a:pt x="65993" y="807717"/>
                    <a:pt x="71710" y="797682"/>
                    <a:pt x="74428" y="786809"/>
                  </a:cubicBezTo>
                  <a:cubicBezTo>
                    <a:pt x="78811" y="769277"/>
                    <a:pt x="80996" y="751255"/>
                    <a:pt x="85060" y="733646"/>
                  </a:cubicBezTo>
                  <a:cubicBezTo>
                    <a:pt x="130535" y="536582"/>
                    <a:pt x="88841" y="715095"/>
                    <a:pt x="116958" y="616688"/>
                  </a:cubicBezTo>
                  <a:cubicBezTo>
                    <a:pt x="120973" y="602637"/>
                    <a:pt x="123392" y="588155"/>
                    <a:pt x="127591" y="574158"/>
                  </a:cubicBezTo>
                  <a:cubicBezTo>
                    <a:pt x="134032" y="552688"/>
                    <a:pt x="144460" y="532342"/>
                    <a:pt x="148856" y="510362"/>
                  </a:cubicBezTo>
                  <a:cubicBezTo>
                    <a:pt x="170474" y="402270"/>
                    <a:pt x="148323" y="501595"/>
                    <a:pt x="170121" y="425302"/>
                  </a:cubicBezTo>
                  <a:cubicBezTo>
                    <a:pt x="175903" y="405063"/>
                    <a:pt x="191910" y="329083"/>
                    <a:pt x="202018" y="318976"/>
                  </a:cubicBezTo>
                  <a:lnTo>
                    <a:pt x="223284" y="297711"/>
                  </a:lnTo>
                  <a:cubicBezTo>
                    <a:pt x="252631" y="209671"/>
                    <a:pt x="232116" y="252565"/>
                    <a:pt x="287079" y="170120"/>
                  </a:cubicBezTo>
                  <a:cubicBezTo>
                    <a:pt x="294167" y="159488"/>
                    <a:pt x="297712" y="145311"/>
                    <a:pt x="308344" y="138223"/>
                  </a:cubicBezTo>
                  <a:cubicBezTo>
                    <a:pt x="318977" y="131135"/>
                    <a:pt x="330625" y="125373"/>
                    <a:pt x="340242" y="116958"/>
                  </a:cubicBezTo>
                  <a:cubicBezTo>
                    <a:pt x="364681" y="95574"/>
                    <a:pt x="391806" y="56886"/>
                    <a:pt x="425302" y="42530"/>
                  </a:cubicBezTo>
                  <a:cubicBezTo>
                    <a:pt x="438733" y="36774"/>
                    <a:pt x="453835" y="36096"/>
                    <a:pt x="467832" y="31897"/>
                  </a:cubicBezTo>
                  <a:cubicBezTo>
                    <a:pt x="489302" y="25456"/>
                    <a:pt x="509234" y="11606"/>
                    <a:pt x="531628" y="10632"/>
                  </a:cubicBezTo>
                  <a:lnTo>
                    <a:pt x="776177" y="0"/>
                  </a:lnTo>
                  <a:cubicBezTo>
                    <a:pt x="883866" y="3365"/>
                    <a:pt x="1087687" y="1971"/>
                    <a:pt x="1222744" y="21265"/>
                  </a:cubicBezTo>
                  <a:cubicBezTo>
                    <a:pt x="1255992" y="26015"/>
                    <a:pt x="1266870" y="33872"/>
                    <a:pt x="1297172" y="42530"/>
                  </a:cubicBezTo>
                  <a:cubicBezTo>
                    <a:pt x="1347299" y="56852"/>
                    <a:pt x="1353904" y="55191"/>
                    <a:pt x="1414130" y="63795"/>
                  </a:cubicBezTo>
                  <a:cubicBezTo>
                    <a:pt x="1441455" y="72903"/>
                    <a:pt x="1459192" y="79721"/>
                    <a:pt x="1488558" y="85060"/>
                  </a:cubicBezTo>
                  <a:cubicBezTo>
                    <a:pt x="1513215" y="89543"/>
                    <a:pt x="1538177" y="92149"/>
                    <a:pt x="1562986" y="95693"/>
                  </a:cubicBezTo>
                  <a:cubicBezTo>
                    <a:pt x="1601915" y="108668"/>
                    <a:pt x="1637978" y="121595"/>
                    <a:pt x="1679944" y="127590"/>
                  </a:cubicBezTo>
                  <a:lnTo>
                    <a:pt x="1754372" y="138223"/>
                  </a:lnTo>
                  <a:cubicBezTo>
                    <a:pt x="1827525" y="162606"/>
                    <a:pt x="1739080" y="135443"/>
                    <a:pt x="1871330" y="159488"/>
                  </a:cubicBezTo>
                  <a:cubicBezTo>
                    <a:pt x="1882357" y="161493"/>
                    <a:pt x="1892201" y="168115"/>
                    <a:pt x="1903228" y="170120"/>
                  </a:cubicBezTo>
                  <a:cubicBezTo>
                    <a:pt x="1978635" y="183830"/>
                    <a:pt x="1989469" y="180753"/>
                    <a:pt x="2062716" y="180753"/>
                  </a:cubicBezTo>
                </a:path>
              </a:pathLst>
            </a:cu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8B4AC27-D609-43BC-8061-CE9C0C798F7E}"/>
                </a:ext>
              </a:extLst>
            </p:cNvPr>
            <p:cNvSpPr/>
            <p:nvPr/>
          </p:nvSpPr>
          <p:spPr>
            <a:xfrm>
              <a:off x="3115340" y="1559472"/>
              <a:ext cx="648586" cy="4681840"/>
            </a:xfrm>
            <a:custGeom>
              <a:avLst/>
              <a:gdLst>
                <a:gd name="connsiteX0" fmla="*/ 542260 w 648586"/>
                <a:gd name="connsiteY0" fmla="*/ 4681840 h 4681840"/>
                <a:gd name="connsiteX1" fmla="*/ 563525 w 648586"/>
                <a:gd name="connsiteY1" fmla="*/ 4628677 h 4681840"/>
                <a:gd name="connsiteX2" fmla="*/ 584790 w 648586"/>
                <a:gd name="connsiteY2" fmla="*/ 4543616 h 4681840"/>
                <a:gd name="connsiteX3" fmla="*/ 606055 w 648586"/>
                <a:gd name="connsiteY3" fmla="*/ 4065151 h 4681840"/>
                <a:gd name="connsiteX4" fmla="*/ 616688 w 648586"/>
                <a:gd name="connsiteY4" fmla="*/ 4001356 h 4681840"/>
                <a:gd name="connsiteX5" fmla="*/ 627320 w 648586"/>
                <a:gd name="connsiteY5" fmla="*/ 3905663 h 4681840"/>
                <a:gd name="connsiteX6" fmla="*/ 648586 w 648586"/>
                <a:gd name="connsiteY6" fmla="*/ 3746175 h 4681840"/>
                <a:gd name="connsiteX7" fmla="*/ 637953 w 648586"/>
                <a:gd name="connsiteY7" fmla="*/ 2821142 h 4681840"/>
                <a:gd name="connsiteX8" fmla="*/ 616688 w 648586"/>
                <a:gd name="connsiteY8" fmla="*/ 2651021 h 4681840"/>
                <a:gd name="connsiteX9" fmla="*/ 606055 w 648586"/>
                <a:gd name="connsiteY9" fmla="*/ 2608491 h 4681840"/>
                <a:gd name="connsiteX10" fmla="*/ 584790 w 648586"/>
                <a:gd name="connsiteY10" fmla="*/ 2491533 h 4681840"/>
                <a:gd name="connsiteX11" fmla="*/ 574158 w 648586"/>
                <a:gd name="connsiteY11" fmla="*/ 2395840 h 4681840"/>
                <a:gd name="connsiteX12" fmla="*/ 563525 w 648586"/>
                <a:gd name="connsiteY12" fmla="*/ 2363942 h 4681840"/>
                <a:gd name="connsiteX13" fmla="*/ 552893 w 648586"/>
                <a:gd name="connsiteY13" fmla="*/ 2289514 h 4681840"/>
                <a:gd name="connsiteX14" fmla="*/ 531627 w 648586"/>
                <a:gd name="connsiteY14" fmla="*/ 2098128 h 4681840"/>
                <a:gd name="connsiteX15" fmla="*/ 520995 w 648586"/>
                <a:gd name="connsiteY15" fmla="*/ 2023700 h 4681840"/>
                <a:gd name="connsiteX16" fmla="*/ 510362 w 648586"/>
                <a:gd name="connsiteY16" fmla="*/ 1938640 h 4681840"/>
                <a:gd name="connsiteX17" fmla="*/ 499730 w 648586"/>
                <a:gd name="connsiteY17" fmla="*/ 1885477 h 4681840"/>
                <a:gd name="connsiteX18" fmla="*/ 489097 w 648586"/>
                <a:gd name="connsiteY18" fmla="*/ 1811049 h 4681840"/>
                <a:gd name="connsiteX19" fmla="*/ 478465 w 648586"/>
                <a:gd name="connsiteY19" fmla="*/ 1725988 h 4681840"/>
                <a:gd name="connsiteX20" fmla="*/ 467832 w 648586"/>
                <a:gd name="connsiteY20" fmla="*/ 1683458 h 4681840"/>
                <a:gd name="connsiteX21" fmla="*/ 457200 w 648586"/>
                <a:gd name="connsiteY21" fmla="*/ 1609030 h 4681840"/>
                <a:gd name="connsiteX22" fmla="*/ 446567 w 648586"/>
                <a:gd name="connsiteY22" fmla="*/ 1577133 h 4681840"/>
                <a:gd name="connsiteX23" fmla="*/ 425302 w 648586"/>
                <a:gd name="connsiteY23" fmla="*/ 1492072 h 4681840"/>
                <a:gd name="connsiteX24" fmla="*/ 404037 w 648586"/>
                <a:gd name="connsiteY24" fmla="*/ 1428277 h 4681840"/>
                <a:gd name="connsiteX25" fmla="*/ 382772 w 648586"/>
                <a:gd name="connsiteY25" fmla="*/ 1396379 h 4681840"/>
                <a:gd name="connsiteX26" fmla="*/ 361507 w 648586"/>
                <a:gd name="connsiteY26" fmla="*/ 1321951 h 4681840"/>
                <a:gd name="connsiteX27" fmla="*/ 350874 w 648586"/>
                <a:gd name="connsiteY27" fmla="*/ 1290054 h 4681840"/>
                <a:gd name="connsiteX28" fmla="*/ 308344 w 648586"/>
                <a:gd name="connsiteY28" fmla="*/ 1226258 h 4681840"/>
                <a:gd name="connsiteX29" fmla="*/ 287079 w 648586"/>
                <a:gd name="connsiteY29" fmla="*/ 1194361 h 4681840"/>
                <a:gd name="connsiteX30" fmla="*/ 244548 w 648586"/>
                <a:gd name="connsiteY30" fmla="*/ 1119933 h 4681840"/>
                <a:gd name="connsiteX31" fmla="*/ 202018 w 648586"/>
                <a:gd name="connsiteY31" fmla="*/ 1024240 h 4681840"/>
                <a:gd name="connsiteX32" fmla="*/ 170120 w 648586"/>
                <a:gd name="connsiteY32" fmla="*/ 992342 h 4681840"/>
                <a:gd name="connsiteX33" fmla="*/ 138223 w 648586"/>
                <a:gd name="connsiteY33" fmla="*/ 928547 h 4681840"/>
                <a:gd name="connsiteX34" fmla="*/ 95693 w 648586"/>
                <a:gd name="connsiteY34" fmla="*/ 875384 h 4681840"/>
                <a:gd name="connsiteX35" fmla="*/ 53162 w 648586"/>
                <a:gd name="connsiteY35" fmla="*/ 779691 h 4681840"/>
                <a:gd name="connsiteX36" fmla="*/ 42530 w 648586"/>
                <a:gd name="connsiteY36" fmla="*/ 747793 h 4681840"/>
                <a:gd name="connsiteX37" fmla="*/ 21265 w 648586"/>
                <a:gd name="connsiteY37" fmla="*/ 715895 h 4681840"/>
                <a:gd name="connsiteX38" fmla="*/ 0 w 648586"/>
                <a:gd name="connsiteY38" fmla="*/ 588305 h 4681840"/>
                <a:gd name="connsiteX39" fmla="*/ 10632 w 648586"/>
                <a:gd name="connsiteY39" fmla="*/ 418184 h 4681840"/>
                <a:gd name="connsiteX40" fmla="*/ 21265 w 648586"/>
                <a:gd name="connsiteY40" fmla="*/ 301226 h 4681840"/>
                <a:gd name="connsiteX41" fmla="*/ 42530 w 648586"/>
                <a:gd name="connsiteY41" fmla="*/ 173635 h 4681840"/>
                <a:gd name="connsiteX42" fmla="*/ 95693 w 648586"/>
                <a:gd name="connsiteY42" fmla="*/ 67309 h 4681840"/>
                <a:gd name="connsiteX43" fmla="*/ 159488 w 648586"/>
                <a:gd name="connsiteY43" fmla="*/ 35412 h 4681840"/>
                <a:gd name="connsiteX44" fmla="*/ 191386 w 648586"/>
                <a:gd name="connsiteY44" fmla="*/ 14147 h 4681840"/>
                <a:gd name="connsiteX45" fmla="*/ 467832 w 648586"/>
                <a:gd name="connsiteY45" fmla="*/ 14147 h 4681840"/>
                <a:gd name="connsiteX46" fmla="*/ 510362 w 648586"/>
                <a:gd name="connsiteY46" fmla="*/ 24779 h 468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48586" h="4681840">
                  <a:moveTo>
                    <a:pt x="542260" y="4681840"/>
                  </a:moveTo>
                  <a:cubicBezTo>
                    <a:pt x="549348" y="4664119"/>
                    <a:pt x="557912" y="4646919"/>
                    <a:pt x="563525" y="4628677"/>
                  </a:cubicBezTo>
                  <a:cubicBezTo>
                    <a:pt x="572120" y="4600743"/>
                    <a:pt x="584790" y="4543616"/>
                    <a:pt x="584790" y="4543616"/>
                  </a:cubicBezTo>
                  <a:cubicBezTo>
                    <a:pt x="587281" y="4481347"/>
                    <a:pt x="599782" y="4146700"/>
                    <a:pt x="606055" y="4065151"/>
                  </a:cubicBezTo>
                  <a:cubicBezTo>
                    <a:pt x="607708" y="4043656"/>
                    <a:pt x="613839" y="4022725"/>
                    <a:pt x="616688" y="4001356"/>
                  </a:cubicBezTo>
                  <a:cubicBezTo>
                    <a:pt x="620930" y="3969544"/>
                    <a:pt x="623570" y="3937537"/>
                    <a:pt x="627320" y="3905663"/>
                  </a:cubicBezTo>
                  <a:cubicBezTo>
                    <a:pt x="636479" y="3827810"/>
                    <a:pt x="637931" y="3820758"/>
                    <a:pt x="648586" y="3746175"/>
                  </a:cubicBezTo>
                  <a:cubicBezTo>
                    <a:pt x="645042" y="3437831"/>
                    <a:pt x="646931" y="3129376"/>
                    <a:pt x="637953" y="2821142"/>
                  </a:cubicBezTo>
                  <a:cubicBezTo>
                    <a:pt x="636289" y="2764018"/>
                    <a:pt x="630549" y="2706463"/>
                    <a:pt x="616688" y="2651021"/>
                  </a:cubicBezTo>
                  <a:cubicBezTo>
                    <a:pt x="613144" y="2636844"/>
                    <a:pt x="608669" y="2622868"/>
                    <a:pt x="606055" y="2608491"/>
                  </a:cubicBezTo>
                  <a:cubicBezTo>
                    <a:pt x="580657" y="2468801"/>
                    <a:pt x="608907" y="2587995"/>
                    <a:pt x="584790" y="2491533"/>
                  </a:cubicBezTo>
                  <a:cubicBezTo>
                    <a:pt x="581246" y="2459635"/>
                    <a:pt x="579434" y="2427497"/>
                    <a:pt x="574158" y="2395840"/>
                  </a:cubicBezTo>
                  <a:cubicBezTo>
                    <a:pt x="572315" y="2384785"/>
                    <a:pt x="565723" y="2374932"/>
                    <a:pt x="563525" y="2363942"/>
                  </a:cubicBezTo>
                  <a:cubicBezTo>
                    <a:pt x="558610" y="2339367"/>
                    <a:pt x="556205" y="2314355"/>
                    <a:pt x="552893" y="2289514"/>
                  </a:cubicBezTo>
                  <a:cubicBezTo>
                    <a:pt x="529150" y="2111443"/>
                    <a:pt x="555938" y="2304772"/>
                    <a:pt x="531627" y="2098128"/>
                  </a:cubicBezTo>
                  <a:cubicBezTo>
                    <a:pt x="528699" y="2073238"/>
                    <a:pt x="524307" y="2048541"/>
                    <a:pt x="520995" y="2023700"/>
                  </a:cubicBezTo>
                  <a:cubicBezTo>
                    <a:pt x="517219" y="1995377"/>
                    <a:pt x="514707" y="1966882"/>
                    <a:pt x="510362" y="1938640"/>
                  </a:cubicBezTo>
                  <a:cubicBezTo>
                    <a:pt x="507614" y="1920778"/>
                    <a:pt x="502701" y="1903303"/>
                    <a:pt x="499730" y="1885477"/>
                  </a:cubicBezTo>
                  <a:cubicBezTo>
                    <a:pt x="495610" y="1860757"/>
                    <a:pt x="492409" y="1835890"/>
                    <a:pt x="489097" y="1811049"/>
                  </a:cubicBezTo>
                  <a:cubicBezTo>
                    <a:pt x="485321" y="1782725"/>
                    <a:pt x="483163" y="1754174"/>
                    <a:pt x="478465" y="1725988"/>
                  </a:cubicBezTo>
                  <a:cubicBezTo>
                    <a:pt x="476063" y="1711574"/>
                    <a:pt x="470446" y="1697835"/>
                    <a:pt x="467832" y="1683458"/>
                  </a:cubicBezTo>
                  <a:cubicBezTo>
                    <a:pt x="463349" y="1658801"/>
                    <a:pt x="462115" y="1633605"/>
                    <a:pt x="457200" y="1609030"/>
                  </a:cubicBezTo>
                  <a:cubicBezTo>
                    <a:pt x="455002" y="1598040"/>
                    <a:pt x="449516" y="1587946"/>
                    <a:pt x="446567" y="1577133"/>
                  </a:cubicBezTo>
                  <a:cubicBezTo>
                    <a:pt x="438877" y="1548937"/>
                    <a:pt x="434544" y="1519798"/>
                    <a:pt x="425302" y="1492072"/>
                  </a:cubicBezTo>
                  <a:cubicBezTo>
                    <a:pt x="418214" y="1470807"/>
                    <a:pt x="416471" y="1446928"/>
                    <a:pt x="404037" y="1428277"/>
                  </a:cubicBezTo>
                  <a:cubicBezTo>
                    <a:pt x="396949" y="1417644"/>
                    <a:pt x="388487" y="1407809"/>
                    <a:pt x="382772" y="1396379"/>
                  </a:cubicBezTo>
                  <a:cubicBezTo>
                    <a:pt x="374272" y="1379379"/>
                    <a:pt x="366051" y="1337856"/>
                    <a:pt x="361507" y="1321951"/>
                  </a:cubicBezTo>
                  <a:cubicBezTo>
                    <a:pt x="358428" y="1311175"/>
                    <a:pt x="356317" y="1299851"/>
                    <a:pt x="350874" y="1290054"/>
                  </a:cubicBezTo>
                  <a:cubicBezTo>
                    <a:pt x="338462" y="1267713"/>
                    <a:pt x="322521" y="1247523"/>
                    <a:pt x="308344" y="1226258"/>
                  </a:cubicBezTo>
                  <a:cubicBezTo>
                    <a:pt x="301256" y="1215626"/>
                    <a:pt x="291120" y="1206484"/>
                    <a:pt x="287079" y="1194361"/>
                  </a:cubicBezTo>
                  <a:cubicBezTo>
                    <a:pt x="270842" y="1145651"/>
                    <a:pt x="283171" y="1171429"/>
                    <a:pt x="244548" y="1119933"/>
                  </a:cubicBezTo>
                  <a:cubicBezTo>
                    <a:pt x="229094" y="1073569"/>
                    <a:pt x="230101" y="1057939"/>
                    <a:pt x="202018" y="1024240"/>
                  </a:cubicBezTo>
                  <a:cubicBezTo>
                    <a:pt x="192392" y="1012688"/>
                    <a:pt x="180753" y="1002975"/>
                    <a:pt x="170120" y="992342"/>
                  </a:cubicBezTo>
                  <a:cubicBezTo>
                    <a:pt x="158890" y="958649"/>
                    <a:pt x="161780" y="957993"/>
                    <a:pt x="138223" y="928547"/>
                  </a:cubicBezTo>
                  <a:cubicBezTo>
                    <a:pt x="116132" y="900933"/>
                    <a:pt x="112054" y="912196"/>
                    <a:pt x="95693" y="875384"/>
                  </a:cubicBezTo>
                  <a:cubicBezTo>
                    <a:pt x="45080" y="761507"/>
                    <a:pt x="101287" y="851878"/>
                    <a:pt x="53162" y="779691"/>
                  </a:cubicBezTo>
                  <a:cubicBezTo>
                    <a:pt x="49618" y="769058"/>
                    <a:pt x="47542" y="757818"/>
                    <a:pt x="42530" y="747793"/>
                  </a:cubicBezTo>
                  <a:cubicBezTo>
                    <a:pt x="36815" y="736363"/>
                    <a:pt x="24558" y="728242"/>
                    <a:pt x="21265" y="715895"/>
                  </a:cubicBezTo>
                  <a:cubicBezTo>
                    <a:pt x="10155" y="674234"/>
                    <a:pt x="0" y="588305"/>
                    <a:pt x="0" y="588305"/>
                  </a:cubicBezTo>
                  <a:cubicBezTo>
                    <a:pt x="3544" y="531598"/>
                    <a:pt x="6435" y="474846"/>
                    <a:pt x="10632" y="418184"/>
                  </a:cubicBezTo>
                  <a:cubicBezTo>
                    <a:pt x="13524" y="379144"/>
                    <a:pt x="16202" y="340044"/>
                    <a:pt x="21265" y="301226"/>
                  </a:cubicBezTo>
                  <a:cubicBezTo>
                    <a:pt x="26842" y="258471"/>
                    <a:pt x="28895" y="214539"/>
                    <a:pt x="42530" y="173635"/>
                  </a:cubicBezTo>
                  <a:cubicBezTo>
                    <a:pt x="59839" y="121707"/>
                    <a:pt x="57904" y="105099"/>
                    <a:pt x="95693" y="67309"/>
                  </a:cubicBezTo>
                  <a:cubicBezTo>
                    <a:pt x="116305" y="46697"/>
                    <a:pt x="133544" y="44059"/>
                    <a:pt x="159488" y="35412"/>
                  </a:cubicBezTo>
                  <a:cubicBezTo>
                    <a:pt x="170121" y="28324"/>
                    <a:pt x="179640" y="19181"/>
                    <a:pt x="191386" y="14147"/>
                  </a:cubicBezTo>
                  <a:cubicBezTo>
                    <a:pt x="265093" y="-17442"/>
                    <a:pt x="457243" y="13666"/>
                    <a:pt x="467832" y="14147"/>
                  </a:cubicBezTo>
                  <a:cubicBezTo>
                    <a:pt x="503092" y="25900"/>
                    <a:pt x="488522" y="24779"/>
                    <a:pt x="510362" y="24779"/>
                  </a:cubicBezTo>
                </a:path>
              </a:pathLst>
            </a:cu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C480197-80E1-4F2D-8378-B1FB57AEBC70}"/>
                </a:ext>
              </a:extLst>
            </p:cNvPr>
            <p:cNvSpPr/>
            <p:nvPr/>
          </p:nvSpPr>
          <p:spPr>
            <a:xfrm>
              <a:off x="7729870" y="4623391"/>
              <a:ext cx="1916102" cy="630027"/>
            </a:xfrm>
            <a:custGeom>
              <a:avLst/>
              <a:gdLst>
                <a:gd name="connsiteX0" fmla="*/ 0 w 1916102"/>
                <a:gd name="connsiteY0" fmla="*/ 129362 h 630027"/>
                <a:gd name="connsiteX1" fmla="*/ 308344 w 1916102"/>
                <a:gd name="connsiteY1" fmla="*/ 118730 h 630027"/>
                <a:gd name="connsiteX2" fmla="*/ 350874 w 1916102"/>
                <a:gd name="connsiteY2" fmla="*/ 108097 h 630027"/>
                <a:gd name="connsiteX3" fmla="*/ 457200 w 1916102"/>
                <a:gd name="connsiteY3" fmla="*/ 86832 h 630027"/>
                <a:gd name="connsiteX4" fmla="*/ 552893 w 1916102"/>
                <a:gd name="connsiteY4" fmla="*/ 76200 h 630027"/>
                <a:gd name="connsiteX5" fmla="*/ 765544 w 1916102"/>
                <a:gd name="connsiteY5" fmla="*/ 54935 h 630027"/>
                <a:gd name="connsiteX6" fmla="*/ 850604 w 1916102"/>
                <a:gd name="connsiteY6" fmla="*/ 44302 h 630027"/>
                <a:gd name="connsiteX7" fmla="*/ 914400 w 1916102"/>
                <a:gd name="connsiteY7" fmla="*/ 33669 h 630027"/>
                <a:gd name="connsiteX8" fmla="*/ 1307804 w 1916102"/>
                <a:gd name="connsiteY8" fmla="*/ 23037 h 630027"/>
                <a:gd name="connsiteX9" fmla="*/ 1765004 w 1916102"/>
                <a:gd name="connsiteY9" fmla="*/ 23037 h 630027"/>
                <a:gd name="connsiteX10" fmla="*/ 1807535 w 1916102"/>
                <a:gd name="connsiteY10" fmla="*/ 76200 h 630027"/>
                <a:gd name="connsiteX11" fmla="*/ 1839432 w 1916102"/>
                <a:gd name="connsiteY11" fmla="*/ 108097 h 630027"/>
                <a:gd name="connsiteX12" fmla="*/ 1871330 w 1916102"/>
                <a:gd name="connsiteY12" fmla="*/ 171893 h 630027"/>
                <a:gd name="connsiteX13" fmla="*/ 1892595 w 1916102"/>
                <a:gd name="connsiteY13" fmla="*/ 203790 h 630027"/>
                <a:gd name="connsiteX14" fmla="*/ 1913860 w 1916102"/>
                <a:gd name="connsiteY14" fmla="*/ 267586 h 630027"/>
                <a:gd name="connsiteX15" fmla="*/ 1881963 w 1916102"/>
                <a:gd name="connsiteY15" fmla="*/ 458972 h 630027"/>
                <a:gd name="connsiteX16" fmla="*/ 1850065 w 1916102"/>
                <a:gd name="connsiteY16" fmla="*/ 469604 h 630027"/>
                <a:gd name="connsiteX17" fmla="*/ 1839432 w 1916102"/>
                <a:gd name="connsiteY17" fmla="*/ 501502 h 630027"/>
                <a:gd name="connsiteX18" fmla="*/ 1807535 w 1916102"/>
                <a:gd name="connsiteY18" fmla="*/ 512135 h 630027"/>
                <a:gd name="connsiteX19" fmla="*/ 1775637 w 1916102"/>
                <a:gd name="connsiteY19" fmla="*/ 533400 h 630027"/>
                <a:gd name="connsiteX20" fmla="*/ 1701209 w 1916102"/>
                <a:gd name="connsiteY20" fmla="*/ 554665 h 630027"/>
                <a:gd name="connsiteX21" fmla="*/ 1594883 w 1916102"/>
                <a:gd name="connsiteY21" fmla="*/ 575930 h 630027"/>
                <a:gd name="connsiteX22" fmla="*/ 1307804 w 1916102"/>
                <a:gd name="connsiteY22" fmla="*/ 586562 h 630027"/>
                <a:gd name="connsiteX23" fmla="*/ 882502 w 1916102"/>
                <a:gd name="connsiteY23" fmla="*/ 607828 h 630027"/>
                <a:gd name="connsiteX24" fmla="*/ 701749 w 1916102"/>
                <a:gd name="connsiteY24" fmla="*/ 618460 h 630027"/>
                <a:gd name="connsiteX25" fmla="*/ 616688 w 1916102"/>
                <a:gd name="connsiteY25" fmla="*/ 629093 h 63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916102" h="630027">
                  <a:moveTo>
                    <a:pt x="0" y="129362"/>
                  </a:moveTo>
                  <a:cubicBezTo>
                    <a:pt x="102781" y="125818"/>
                    <a:pt x="205690" y="124951"/>
                    <a:pt x="308344" y="118730"/>
                  </a:cubicBezTo>
                  <a:cubicBezTo>
                    <a:pt x="322930" y="117846"/>
                    <a:pt x="336585" y="111159"/>
                    <a:pt x="350874" y="108097"/>
                  </a:cubicBezTo>
                  <a:cubicBezTo>
                    <a:pt x="386216" y="100524"/>
                    <a:pt x="421277" y="90823"/>
                    <a:pt x="457200" y="86832"/>
                  </a:cubicBezTo>
                  <a:lnTo>
                    <a:pt x="552893" y="76200"/>
                  </a:lnTo>
                  <a:cubicBezTo>
                    <a:pt x="717634" y="59726"/>
                    <a:pt x="617973" y="72296"/>
                    <a:pt x="765544" y="54935"/>
                  </a:cubicBezTo>
                  <a:lnTo>
                    <a:pt x="850604" y="44302"/>
                  </a:lnTo>
                  <a:cubicBezTo>
                    <a:pt x="871946" y="41253"/>
                    <a:pt x="892865" y="34671"/>
                    <a:pt x="914400" y="33669"/>
                  </a:cubicBezTo>
                  <a:cubicBezTo>
                    <a:pt x="1045441" y="27574"/>
                    <a:pt x="1176669" y="26581"/>
                    <a:pt x="1307804" y="23037"/>
                  </a:cubicBezTo>
                  <a:cubicBezTo>
                    <a:pt x="1483053" y="-12014"/>
                    <a:pt x="1417625" y="-3017"/>
                    <a:pt x="1765004" y="23037"/>
                  </a:cubicBezTo>
                  <a:cubicBezTo>
                    <a:pt x="1776004" y="23862"/>
                    <a:pt x="1805314" y="73535"/>
                    <a:pt x="1807535" y="76200"/>
                  </a:cubicBezTo>
                  <a:cubicBezTo>
                    <a:pt x="1817161" y="87751"/>
                    <a:pt x="1829806" y="96546"/>
                    <a:pt x="1839432" y="108097"/>
                  </a:cubicBezTo>
                  <a:cubicBezTo>
                    <a:pt x="1877521" y="153804"/>
                    <a:pt x="1847353" y="123940"/>
                    <a:pt x="1871330" y="171893"/>
                  </a:cubicBezTo>
                  <a:cubicBezTo>
                    <a:pt x="1877045" y="183322"/>
                    <a:pt x="1887405" y="192113"/>
                    <a:pt x="1892595" y="203790"/>
                  </a:cubicBezTo>
                  <a:cubicBezTo>
                    <a:pt x="1901699" y="224274"/>
                    <a:pt x="1913860" y="267586"/>
                    <a:pt x="1913860" y="267586"/>
                  </a:cubicBezTo>
                  <a:cubicBezTo>
                    <a:pt x="1912823" y="283139"/>
                    <a:pt x="1930277" y="420321"/>
                    <a:pt x="1881963" y="458972"/>
                  </a:cubicBezTo>
                  <a:cubicBezTo>
                    <a:pt x="1873211" y="465973"/>
                    <a:pt x="1860698" y="466060"/>
                    <a:pt x="1850065" y="469604"/>
                  </a:cubicBezTo>
                  <a:cubicBezTo>
                    <a:pt x="1846521" y="480237"/>
                    <a:pt x="1847357" y="493577"/>
                    <a:pt x="1839432" y="501502"/>
                  </a:cubicBezTo>
                  <a:cubicBezTo>
                    <a:pt x="1831507" y="509427"/>
                    <a:pt x="1817559" y="507123"/>
                    <a:pt x="1807535" y="512135"/>
                  </a:cubicBezTo>
                  <a:cubicBezTo>
                    <a:pt x="1796105" y="517850"/>
                    <a:pt x="1787067" y="527685"/>
                    <a:pt x="1775637" y="533400"/>
                  </a:cubicBezTo>
                  <a:cubicBezTo>
                    <a:pt x="1758647" y="541895"/>
                    <a:pt x="1717099" y="550125"/>
                    <a:pt x="1701209" y="554665"/>
                  </a:cubicBezTo>
                  <a:cubicBezTo>
                    <a:pt x="1648022" y="569861"/>
                    <a:pt x="1674845" y="571226"/>
                    <a:pt x="1594883" y="575930"/>
                  </a:cubicBezTo>
                  <a:cubicBezTo>
                    <a:pt x="1499290" y="581553"/>
                    <a:pt x="1403497" y="583018"/>
                    <a:pt x="1307804" y="586562"/>
                  </a:cubicBezTo>
                  <a:cubicBezTo>
                    <a:pt x="1109952" y="614828"/>
                    <a:pt x="1293859" y="591374"/>
                    <a:pt x="882502" y="607828"/>
                  </a:cubicBezTo>
                  <a:cubicBezTo>
                    <a:pt x="822195" y="610240"/>
                    <a:pt x="762000" y="614916"/>
                    <a:pt x="701749" y="618460"/>
                  </a:cubicBezTo>
                  <a:cubicBezTo>
                    <a:pt x="653039" y="634697"/>
                    <a:pt x="681059" y="629093"/>
                    <a:pt x="616688" y="629093"/>
                  </a:cubicBezTo>
                </a:path>
              </a:pathLst>
            </a:cu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B51CAE2-2814-4343-BA6F-3974784C7472}"/>
                </a:ext>
              </a:extLst>
            </p:cNvPr>
            <p:cNvSpPr/>
            <p:nvPr/>
          </p:nvSpPr>
          <p:spPr>
            <a:xfrm rot="655411">
              <a:off x="3549733" y="6030966"/>
              <a:ext cx="232219" cy="47976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4582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781B1F8-FC52-4195-A2EA-719E7F507218}"/>
              </a:ext>
            </a:extLst>
          </p:cNvPr>
          <p:cNvGrpSpPr/>
          <p:nvPr/>
        </p:nvGrpSpPr>
        <p:grpSpPr>
          <a:xfrm>
            <a:off x="1092046" y="418869"/>
            <a:ext cx="8729335" cy="5355267"/>
            <a:chOff x="1092046" y="418869"/>
            <a:chExt cx="8729335" cy="535526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4E02623-504A-4DCF-B9CA-A37950E119DB}"/>
                </a:ext>
              </a:extLst>
            </p:cNvPr>
            <p:cNvGrpSpPr/>
            <p:nvPr/>
          </p:nvGrpSpPr>
          <p:grpSpPr>
            <a:xfrm>
              <a:off x="1092046" y="418869"/>
              <a:ext cx="4253432" cy="5355267"/>
              <a:chOff x="4697749" y="482007"/>
              <a:chExt cx="4253432" cy="5355267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A84C2427-9BBE-47BA-90AF-09F3DCAC89BF}"/>
                  </a:ext>
                </a:extLst>
              </p:cNvPr>
              <p:cNvGrpSpPr/>
              <p:nvPr/>
            </p:nvGrpSpPr>
            <p:grpSpPr>
              <a:xfrm>
                <a:off x="6433512" y="482007"/>
                <a:ext cx="2517669" cy="2442471"/>
                <a:chOff x="4419601" y="609600"/>
                <a:chExt cx="469311" cy="436419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F78ADC47-61C5-4D62-922F-507C90550AC4}"/>
                    </a:ext>
                  </a:extLst>
                </p:cNvPr>
                <p:cNvSpPr/>
                <p:nvPr/>
              </p:nvSpPr>
              <p:spPr>
                <a:xfrm>
                  <a:off x="4419601" y="609600"/>
                  <a:ext cx="469311" cy="436419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52EF3AA0-0950-4182-82E0-5DBE200C7707}"/>
                    </a:ext>
                  </a:extLst>
                </p:cNvPr>
                <p:cNvSpPr/>
                <p:nvPr/>
              </p:nvSpPr>
              <p:spPr>
                <a:xfrm>
                  <a:off x="4495799" y="761999"/>
                  <a:ext cx="85864" cy="85725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A6CD5B24-D7B6-4ACA-BEB0-7EF256FC3B4E}"/>
                    </a:ext>
                  </a:extLst>
                </p:cNvPr>
                <p:cNvSpPr/>
                <p:nvPr/>
              </p:nvSpPr>
              <p:spPr>
                <a:xfrm>
                  <a:off x="4724399" y="761999"/>
                  <a:ext cx="85864" cy="8572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8A18607F-A1B5-453F-AA59-75D5CF4571F8}"/>
                  </a:ext>
                </a:extLst>
              </p:cNvPr>
              <p:cNvGrpSpPr/>
              <p:nvPr/>
            </p:nvGrpSpPr>
            <p:grpSpPr>
              <a:xfrm>
                <a:off x="4697749" y="3434860"/>
                <a:ext cx="4244231" cy="2402414"/>
                <a:chOff x="4697750" y="3434860"/>
                <a:chExt cx="2781572" cy="1547446"/>
              </a:xfrm>
            </p:grpSpPr>
            <p:sp>
              <p:nvSpPr>
                <p:cNvPr id="9" name="Octagon 8">
                  <a:extLst>
                    <a:ext uri="{FF2B5EF4-FFF2-40B4-BE49-F238E27FC236}">
                      <a16:creationId xmlns:a16="http://schemas.microsoft.com/office/drawing/2014/main" id="{F5F69D27-7771-42B1-8F88-5AD4618C6B04}"/>
                    </a:ext>
                  </a:extLst>
                </p:cNvPr>
                <p:cNvSpPr/>
                <p:nvPr/>
              </p:nvSpPr>
              <p:spPr>
                <a:xfrm>
                  <a:off x="5829299" y="3434860"/>
                  <a:ext cx="1650023" cy="1547446"/>
                </a:xfrm>
                <a:prstGeom prst="octagon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4397BB8B-CE76-4C1B-8F14-8B1759FE34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699591" y="4067908"/>
                  <a:ext cx="112970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7744830D-A9D3-469A-A02C-C997142698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697750" y="4358531"/>
                  <a:ext cx="112970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D9BEC368-BD79-40FB-9CD0-B1C498669ACA}"/>
                  </a:ext>
                </a:extLst>
              </p:cNvPr>
              <p:cNvGrpSpPr/>
              <p:nvPr/>
            </p:nvGrpSpPr>
            <p:grpSpPr>
              <a:xfrm>
                <a:off x="6882180" y="5215810"/>
                <a:ext cx="191384" cy="185528"/>
                <a:chOff x="4237073" y="979207"/>
                <a:chExt cx="558209" cy="541247"/>
              </a:xfrm>
            </p:grpSpPr>
            <p:sp>
              <p:nvSpPr>
                <p:cNvPr id="6" name="Octagon 5">
                  <a:extLst>
                    <a:ext uri="{FF2B5EF4-FFF2-40B4-BE49-F238E27FC236}">
                      <a16:creationId xmlns:a16="http://schemas.microsoft.com/office/drawing/2014/main" id="{803354D0-8405-4BCF-939C-8DAF2AC10ABA}"/>
                    </a:ext>
                  </a:extLst>
                </p:cNvPr>
                <p:cNvSpPr/>
                <p:nvPr/>
              </p:nvSpPr>
              <p:spPr>
                <a:xfrm>
                  <a:off x="4237073" y="979207"/>
                  <a:ext cx="558209" cy="541247"/>
                </a:xfrm>
                <a:prstGeom prst="octagon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2E3B81C5-D8CC-4F77-8CFA-A75155D43B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97573" y="1084521"/>
                  <a:ext cx="0" cy="34024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CDCCECA5-1EA1-4627-9BEC-75A48D9790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338082" y="1247554"/>
                  <a:ext cx="327768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F1DDA77-E566-42A6-AE73-C3CD10BFC280}"/>
                </a:ext>
              </a:extLst>
            </p:cNvPr>
            <p:cNvGrpSpPr/>
            <p:nvPr/>
          </p:nvGrpSpPr>
          <p:grpSpPr>
            <a:xfrm>
              <a:off x="5334441" y="3828624"/>
              <a:ext cx="4486940" cy="1584251"/>
              <a:chOff x="4901609" y="2636874"/>
              <a:chExt cx="4486940" cy="1584251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FC54D725-BE59-4928-9276-93914103C1F2}"/>
                  </a:ext>
                </a:extLst>
              </p:cNvPr>
              <p:cNvSpPr/>
              <p:nvPr/>
            </p:nvSpPr>
            <p:spPr>
              <a:xfrm>
                <a:off x="6432698" y="2636874"/>
                <a:ext cx="2955851" cy="158425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BDCA3939-78AB-44C6-BE6F-FA4887927886}"/>
                  </a:ext>
                </a:extLst>
              </p:cNvPr>
              <p:cNvCxnSpPr/>
              <p:nvPr/>
            </p:nvCxnSpPr>
            <p:spPr>
              <a:xfrm flipH="1">
                <a:off x="4901609" y="3157872"/>
                <a:ext cx="153108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918FEA9-BC53-4F1E-9C8F-1389E54F3CC2}"/>
                  </a:ext>
                </a:extLst>
              </p:cNvPr>
              <p:cNvCxnSpPr/>
              <p:nvPr/>
            </p:nvCxnSpPr>
            <p:spPr>
              <a:xfrm flipH="1">
                <a:off x="4901609" y="3618618"/>
                <a:ext cx="153108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D226C31-F3D9-4607-B2C8-11F9F08059E5}"/>
                </a:ext>
              </a:extLst>
            </p:cNvPr>
            <p:cNvGrpSpPr/>
            <p:nvPr/>
          </p:nvGrpSpPr>
          <p:grpSpPr>
            <a:xfrm>
              <a:off x="9268298" y="5035958"/>
              <a:ext cx="191384" cy="185528"/>
              <a:chOff x="4237073" y="979207"/>
              <a:chExt cx="558209" cy="541247"/>
            </a:xfrm>
          </p:grpSpPr>
          <p:sp>
            <p:nvSpPr>
              <p:cNvPr id="18" name="Octagon 17">
                <a:extLst>
                  <a:ext uri="{FF2B5EF4-FFF2-40B4-BE49-F238E27FC236}">
                    <a16:creationId xmlns:a16="http://schemas.microsoft.com/office/drawing/2014/main" id="{5232F6E5-6B5C-4790-852C-FBB45A58923A}"/>
                  </a:ext>
                </a:extLst>
              </p:cNvPr>
              <p:cNvSpPr/>
              <p:nvPr/>
            </p:nvSpPr>
            <p:spPr>
              <a:xfrm>
                <a:off x="4237073" y="979207"/>
                <a:ext cx="558209" cy="541247"/>
              </a:xfrm>
              <a:prstGeom prst="octagon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09359C6-14DB-4DCE-A0D2-3E3718716F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7573" y="1084521"/>
                <a:ext cx="0" cy="34024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336C5AB7-ED64-4EEB-B565-C7B56993A6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38082" y="1247554"/>
                <a:ext cx="32776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5D4DAAE-EC59-4B6D-A995-EFC02383690F}"/>
                </a:ext>
              </a:extLst>
            </p:cNvPr>
            <p:cNvGrpSpPr/>
            <p:nvPr/>
          </p:nvGrpSpPr>
          <p:grpSpPr>
            <a:xfrm rot="5400000">
              <a:off x="7784910" y="906802"/>
              <a:ext cx="1062427" cy="2107905"/>
              <a:chOff x="7656575" y="2177845"/>
              <a:chExt cx="914400" cy="1600200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B7BE4D9-2639-437E-B6B8-729B8A1E9F51}"/>
                  </a:ext>
                </a:extLst>
              </p:cNvPr>
              <p:cNvSpPr/>
              <p:nvPr/>
            </p:nvSpPr>
            <p:spPr>
              <a:xfrm>
                <a:off x="8437570" y="3263387"/>
                <a:ext cx="121920" cy="103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F0C6C681-445A-4203-B812-C98D9AD5329F}"/>
                  </a:ext>
                </a:extLst>
              </p:cNvPr>
              <p:cNvGrpSpPr/>
              <p:nvPr/>
            </p:nvGrpSpPr>
            <p:grpSpPr>
              <a:xfrm>
                <a:off x="7656575" y="2177845"/>
                <a:ext cx="914400" cy="1600200"/>
                <a:chOff x="7504175" y="2025445"/>
                <a:chExt cx="914400" cy="1600200"/>
              </a:xfrm>
            </p:grpSpPr>
            <p:grpSp>
              <p:nvGrpSpPr>
                <p:cNvPr id="35" name="Group 83">
                  <a:extLst>
                    <a:ext uri="{FF2B5EF4-FFF2-40B4-BE49-F238E27FC236}">
                      <a16:creationId xmlns:a16="http://schemas.microsoft.com/office/drawing/2014/main" id="{9947F422-0015-41AD-BF76-D773F7A66480}"/>
                    </a:ext>
                  </a:extLst>
                </p:cNvPr>
                <p:cNvGrpSpPr/>
                <p:nvPr/>
              </p:nvGrpSpPr>
              <p:grpSpPr>
                <a:xfrm>
                  <a:off x="7626095" y="2851355"/>
                  <a:ext cx="670560" cy="567813"/>
                  <a:chOff x="1600200" y="2057400"/>
                  <a:chExt cx="838200" cy="838200"/>
                </a:xfrm>
                <a:noFill/>
              </p:grpSpPr>
              <p:sp>
                <p:nvSpPr>
                  <p:cNvPr id="65" name="Oval 64">
                    <a:extLst>
                      <a:ext uri="{FF2B5EF4-FFF2-40B4-BE49-F238E27FC236}">
                        <a16:creationId xmlns:a16="http://schemas.microsoft.com/office/drawing/2014/main" id="{7B7DFE0C-4005-4850-9D49-CC88213B6A7A}"/>
                      </a:ext>
                    </a:extLst>
                  </p:cNvPr>
                  <p:cNvSpPr/>
                  <p:nvPr/>
                </p:nvSpPr>
                <p:spPr>
                  <a:xfrm>
                    <a:off x="1600200" y="2057400"/>
                    <a:ext cx="838200" cy="838200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A60491E5-5A98-43AB-B4FB-DBABF60FF2AF}"/>
                      </a:ext>
                    </a:extLst>
                  </p:cNvPr>
                  <p:cNvSpPr/>
                  <p:nvPr/>
                </p:nvSpPr>
                <p:spPr>
                  <a:xfrm>
                    <a:off x="1828800" y="2286000"/>
                    <a:ext cx="45719" cy="381000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22C800E0-0430-49F5-BECF-1BFA1959C78E}"/>
                      </a:ext>
                    </a:extLst>
                  </p:cNvPr>
                  <p:cNvSpPr/>
                  <p:nvPr/>
                </p:nvSpPr>
                <p:spPr>
                  <a:xfrm>
                    <a:off x="2133600" y="2362200"/>
                    <a:ext cx="45719" cy="228600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Flowchart: Delay 68">
                    <a:extLst>
                      <a:ext uri="{FF2B5EF4-FFF2-40B4-BE49-F238E27FC236}">
                        <a16:creationId xmlns:a16="http://schemas.microsoft.com/office/drawing/2014/main" id="{D1924157-367D-4882-B6FA-DCB59B0C874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981200" y="2667000"/>
                    <a:ext cx="114300" cy="114300"/>
                  </a:xfrm>
                  <a:prstGeom prst="flowChartDelay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" name="Group 84">
                  <a:extLst>
                    <a:ext uri="{FF2B5EF4-FFF2-40B4-BE49-F238E27FC236}">
                      <a16:creationId xmlns:a16="http://schemas.microsoft.com/office/drawing/2014/main" id="{553C6C96-3372-42C9-9E0B-51EC7CDFE89B}"/>
                    </a:ext>
                  </a:extLst>
                </p:cNvPr>
                <p:cNvGrpSpPr/>
                <p:nvPr/>
              </p:nvGrpSpPr>
              <p:grpSpPr>
                <a:xfrm>
                  <a:off x="7626095" y="2231922"/>
                  <a:ext cx="670560" cy="567813"/>
                  <a:chOff x="1600200" y="2057400"/>
                  <a:chExt cx="838200" cy="838200"/>
                </a:xfrm>
                <a:noFill/>
              </p:grpSpPr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C8DC83BC-C889-48F0-B15D-0D53CD04391C}"/>
                      </a:ext>
                    </a:extLst>
                  </p:cNvPr>
                  <p:cNvSpPr/>
                  <p:nvPr/>
                </p:nvSpPr>
                <p:spPr>
                  <a:xfrm>
                    <a:off x="1600200" y="2057400"/>
                    <a:ext cx="838200" cy="838200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8E2557EA-F8E2-48B3-A05F-DA4D08B60109}"/>
                      </a:ext>
                    </a:extLst>
                  </p:cNvPr>
                  <p:cNvSpPr/>
                  <p:nvPr/>
                </p:nvSpPr>
                <p:spPr>
                  <a:xfrm>
                    <a:off x="1828800" y="2286000"/>
                    <a:ext cx="45719" cy="381000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CAE7FD26-6B7F-43C4-8390-D520ED73304B}"/>
                      </a:ext>
                    </a:extLst>
                  </p:cNvPr>
                  <p:cNvSpPr/>
                  <p:nvPr/>
                </p:nvSpPr>
                <p:spPr>
                  <a:xfrm>
                    <a:off x="2133600" y="2362200"/>
                    <a:ext cx="45719" cy="228600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Flowchart: Delay 62">
                    <a:extLst>
                      <a:ext uri="{FF2B5EF4-FFF2-40B4-BE49-F238E27FC236}">
                        <a16:creationId xmlns:a16="http://schemas.microsoft.com/office/drawing/2014/main" id="{3644CF8E-255B-4D96-AD63-7BB5074BF55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981200" y="2667000"/>
                    <a:ext cx="114300" cy="114300"/>
                  </a:xfrm>
                  <a:prstGeom prst="flowChartDelay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" name="Group 98">
                  <a:extLst>
                    <a:ext uri="{FF2B5EF4-FFF2-40B4-BE49-F238E27FC236}">
                      <a16:creationId xmlns:a16="http://schemas.microsoft.com/office/drawing/2014/main" id="{431C9758-1507-4B21-B249-1B05D68B1AB3}"/>
                    </a:ext>
                  </a:extLst>
                </p:cNvPr>
                <p:cNvGrpSpPr/>
                <p:nvPr/>
              </p:nvGrpSpPr>
              <p:grpSpPr>
                <a:xfrm>
                  <a:off x="7748015" y="2025445"/>
                  <a:ext cx="426720" cy="206477"/>
                  <a:chOff x="3810000" y="1676400"/>
                  <a:chExt cx="533400" cy="381000"/>
                </a:xfrm>
                <a:noFill/>
              </p:grpSpPr>
              <p:sp>
                <p:nvSpPr>
                  <p:cNvPr id="48" name="Round Same Side Corner Rectangle 145">
                    <a:extLst>
                      <a:ext uri="{FF2B5EF4-FFF2-40B4-BE49-F238E27FC236}">
                        <a16:creationId xmlns:a16="http://schemas.microsoft.com/office/drawing/2014/main" id="{7E9567A0-9469-4D4A-8549-D56DD2875CDD}"/>
                      </a:ext>
                    </a:extLst>
                  </p:cNvPr>
                  <p:cNvSpPr/>
                  <p:nvPr/>
                </p:nvSpPr>
                <p:spPr>
                  <a:xfrm>
                    <a:off x="3810000" y="1676400"/>
                    <a:ext cx="533400" cy="228600"/>
                  </a:xfrm>
                  <a:prstGeom prst="round2Same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08F71C7B-60F4-408A-98D9-B02962C1C443}"/>
                      </a:ext>
                    </a:extLst>
                  </p:cNvPr>
                  <p:cNvSpPr/>
                  <p:nvPr/>
                </p:nvSpPr>
                <p:spPr>
                  <a:xfrm>
                    <a:off x="3962400" y="1905000"/>
                    <a:ext cx="228600" cy="152400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D66CB26B-421C-46E7-82E3-D89AD547CBF7}"/>
                      </a:ext>
                    </a:extLst>
                  </p:cNvPr>
                  <p:cNvSpPr/>
                  <p:nvPr/>
                </p:nvSpPr>
                <p:spPr>
                  <a:xfrm>
                    <a:off x="4038600" y="1752600"/>
                    <a:ext cx="76200" cy="76200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8" name="Group 104">
                  <a:extLst>
                    <a:ext uri="{FF2B5EF4-FFF2-40B4-BE49-F238E27FC236}">
                      <a16:creationId xmlns:a16="http://schemas.microsoft.com/office/drawing/2014/main" id="{A085498B-B23F-4DCE-9EC6-C17C134E1493}"/>
                    </a:ext>
                  </a:extLst>
                </p:cNvPr>
                <p:cNvGrpSpPr/>
                <p:nvPr/>
              </p:nvGrpSpPr>
              <p:grpSpPr>
                <a:xfrm rot="10800000">
                  <a:off x="7748015" y="3419168"/>
                  <a:ext cx="426720" cy="206477"/>
                  <a:chOff x="3810000" y="1676400"/>
                  <a:chExt cx="533400" cy="381000"/>
                </a:xfrm>
                <a:noFill/>
              </p:grpSpPr>
              <p:sp>
                <p:nvSpPr>
                  <p:cNvPr id="45" name="Round Same Side Corner Rectangle 142">
                    <a:extLst>
                      <a:ext uri="{FF2B5EF4-FFF2-40B4-BE49-F238E27FC236}">
                        <a16:creationId xmlns:a16="http://schemas.microsoft.com/office/drawing/2014/main" id="{C78CA4EF-17D7-48B7-A3B3-57A42295AFE1}"/>
                      </a:ext>
                    </a:extLst>
                  </p:cNvPr>
                  <p:cNvSpPr/>
                  <p:nvPr/>
                </p:nvSpPr>
                <p:spPr>
                  <a:xfrm>
                    <a:off x="3810000" y="1676400"/>
                    <a:ext cx="533400" cy="228600"/>
                  </a:xfrm>
                  <a:prstGeom prst="round2Same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6FC00623-395C-4FF3-ABC6-BAE66CE62828}"/>
                      </a:ext>
                    </a:extLst>
                  </p:cNvPr>
                  <p:cNvSpPr/>
                  <p:nvPr/>
                </p:nvSpPr>
                <p:spPr>
                  <a:xfrm>
                    <a:off x="3962400" y="1905000"/>
                    <a:ext cx="228600" cy="152400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334AAD4C-8FE8-473B-90E9-253B6156D504}"/>
                      </a:ext>
                    </a:extLst>
                  </p:cNvPr>
                  <p:cNvSpPr/>
                  <p:nvPr/>
                </p:nvSpPr>
                <p:spPr>
                  <a:xfrm>
                    <a:off x="4038600" y="1752600"/>
                    <a:ext cx="76200" cy="76200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06F19F3E-7314-4BC9-8B05-0F989D98B9AD}"/>
                    </a:ext>
                  </a:extLst>
                </p:cNvPr>
                <p:cNvSpPr/>
                <p:nvPr/>
              </p:nvSpPr>
              <p:spPr>
                <a:xfrm>
                  <a:off x="8296655" y="2490019"/>
                  <a:ext cx="121920" cy="103239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D6578759-F2A5-49A3-8ED8-9884A4DB78E5}"/>
                    </a:ext>
                  </a:extLst>
                </p:cNvPr>
                <p:cNvSpPr/>
                <p:nvPr/>
              </p:nvSpPr>
              <p:spPr>
                <a:xfrm>
                  <a:off x="7504175" y="2490019"/>
                  <a:ext cx="121920" cy="103239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A692BD34-F6C5-44DC-9DE2-7B0C5FC814BB}"/>
                    </a:ext>
                  </a:extLst>
                </p:cNvPr>
                <p:cNvSpPr/>
                <p:nvPr/>
              </p:nvSpPr>
              <p:spPr>
                <a:xfrm>
                  <a:off x="7626095" y="3367548"/>
                  <a:ext cx="121920" cy="103239"/>
                </a:xfrm>
                <a:prstGeom prst="ellipse">
                  <a:avLst/>
                </a:prstGeom>
                <a:solidFill>
                  <a:srgbClr val="00B050"/>
                </a:solidFill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A9691286-4980-4E39-BE85-C8E76E7675FB}"/>
                    </a:ext>
                  </a:extLst>
                </p:cNvPr>
                <p:cNvSpPr/>
                <p:nvPr/>
              </p:nvSpPr>
              <p:spPr>
                <a:xfrm>
                  <a:off x="7504175" y="3109451"/>
                  <a:ext cx="121920" cy="103239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Snip Same Side Corner Rectangle 140">
                  <a:extLst>
                    <a:ext uri="{FF2B5EF4-FFF2-40B4-BE49-F238E27FC236}">
                      <a16:creationId xmlns:a16="http://schemas.microsoft.com/office/drawing/2014/main" id="{317F330B-1BC5-4F04-A130-9031FC781B8A}"/>
                    </a:ext>
                  </a:extLst>
                </p:cNvPr>
                <p:cNvSpPr/>
                <p:nvPr/>
              </p:nvSpPr>
              <p:spPr>
                <a:xfrm rot="5400000">
                  <a:off x="8158266" y="2764585"/>
                  <a:ext cx="154858" cy="121920"/>
                </a:xfrm>
                <a:prstGeom prst="snip2Same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Snip Same Side Corner Rectangle 141">
                  <a:extLst>
                    <a:ext uri="{FF2B5EF4-FFF2-40B4-BE49-F238E27FC236}">
                      <a16:creationId xmlns:a16="http://schemas.microsoft.com/office/drawing/2014/main" id="{0732C57F-4C2F-4C4E-BF34-EFFE2F1FEA1B}"/>
                    </a:ext>
                  </a:extLst>
                </p:cNvPr>
                <p:cNvSpPr/>
                <p:nvPr/>
              </p:nvSpPr>
              <p:spPr>
                <a:xfrm rot="16200000">
                  <a:off x="7609626" y="2764585"/>
                  <a:ext cx="154858" cy="121920"/>
                </a:xfrm>
                <a:prstGeom prst="snip2Same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74734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781B1F8-FC52-4195-A2EA-719E7F507218}"/>
              </a:ext>
            </a:extLst>
          </p:cNvPr>
          <p:cNvGrpSpPr/>
          <p:nvPr/>
        </p:nvGrpSpPr>
        <p:grpSpPr>
          <a:xfrm>
            <a:off x="1092046" y="418869"/>
            <a:ext cx="8729335" cy="5355267"/>
            <a:chOff x="1092046" y="418869"/>
            <a:chExt cx="8729335" cy="535526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4E02623-504A-4DCF-B9CA-A37950E119DB}"/>
                </a:ext>
              </a:extLst>
            </p:cNvPr>
            <p:cNvGrpSpPr/>
            <p:nvPr/>
          </p:nvGrpSpPr>
          <p:grpSpPr>
            <a:xfrm>
              <a:off x="1092046" y="418869"/>
              <a:ext cx="4253432" cy="5355267"/>
              <a:chOff x="4697749" y="482007"/>
              <a:chExt cx="4253432" cy="5355267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A84C2427-9BBE-47BA-90AF-09F3DCAC89BF}"/>
                  </a:ext>
                </a:extLst>
              </p:cNvPr>
              <p:cNvGrpSpPr/>
              <p:nvPr/>
            </p:nvGrpSpPr>
            <p:grpSpPr>
              <a:xfrm>
                <a:off x="6433512" y="482007"/>
                <a:ext cx="2517669" cy="2442471"/>
                <a:chOff x="4419601" y="609600"/>
                <a:chExt cx="469311" cy="436419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F78ADC47-61C5-4D62-922F-507C90550AC4}"/>
                    </a:ext>
                  </a:extLst>
                </p:cNvPr>
                <p:cNvSpPr/>
                <p:nvPr/>
              </p:nvSpPr>
              <p:spPr>
                <a:xfrm>
                  <a:off x="4419601" y="609600"/>
                  <a:ext cx="469311" cy="436419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52EF3AA0-0950-4182-82E0-5DBE200C7707}"/>
                    </a:ext>
                  </a:extLst>
                </p:cNvPr>
                <p:cNvSpPr/>
                <p:nvPr/>
              </p:nvSpPr>
              <p:spPr>
                <a:xfrm>
                  <a:off x="4495799" y="761999"/>
                  <a:ext cx="85864" cy="85725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A6CD5B24-D7B6-4ACA-BEB0-7EF256FC3B4E}"/>
                    </a:ext>
                  </a:extLst>
                </p:cNvPr>
                <p:cNvSpPr/>
                <p:nvPr/>
              </p:nvSpPr>
              <p:spPr>
                <a:xfrm>
                  <a:off x="4724399" y="761999"/>
                  <a:ext cx="85864" cy="8572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8A18607F-A1B5-453F-AA59-75D5CF4571F8}"/>
                  </a:ext>
                </a:extLst>
              </p:cNvPr>
              <p:cNvGrpSpPr/>
              <p:nvPr/>
            </p:nvGrpSpPr>
            <p:grpSpPr>
              <a:xfrm>
                <a:off x="4697749" y="3434860"/>
                <a:ext cx="4244231" cy="2402414"/>
                <a:chOff x="4697750" y="3434860"/>
                <a:chExt cx="2781572" cy="1547446"/>
              </a:xfrm>
            </p:grpSpPr>
            <p:sp>
              <p:nvSpPr>
                <p:cNvPr id="9" name="Octagon 8">
                  <a:extLst>
                    <a:ext uri="{FF2B5EF4-FFF2-40B4-BE49-F238E27FC236}">
                      <a16:creationId xmlns:a16="http://schemas.microsoft.com/office/drawing/2014/main" id="{F5F69D27-7771-42B1-8F88-5AD4618C6B04}"/>
                    </a:ext>
                  </a:extLst>
                </p:cNvPr>
                <p:cNvSpPr/>
                <p:nvPr/>
              </p:nvSpPr>
              <p:spPr>
                <a:xfrm>
                  <a:off x="5829299" y="3434860"/>
                  <a:ext cx="1650023" cy="1547446"/>
                </a:xfrm>
                <a:prstGeom prst="octagon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4397BB8B-CE76-4C1B-8F14-8B1759FE34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699591" y="4067908"/>
                  <a:ext cx="112970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7744830D-A9D3-469A-A02C-C997142698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697750" y="4358531"/>
                  <a:ext cx="112970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D9BEC368-BD79-40FB-9CD0-B1C498669ACA}"/>
                  </a:ext>
                </a:extLst>
              </p:cNvPr>
              <p:cNvGrpSpPr/>
              <p:nvPr/>
            </p:nvGrpSpPr>
            <p:grpSpPr>
              <a:xfrm>
                <a:off x="6882180" y="5215810"/>
                <a:ext cx="191384" cy="185528"/>
                <a:chOff x="4237073" y="979207"/>
                <a:chExt cx="558209" cy="541247"/>
              </a:xfrm>
            </p:grpSpPr>
            <p:sp>
              <p:nvSpPr>
                <p:cNvPr id="6" name="Octagon 5">
                  <a:extLst>
                    <a:ext uri="{FF2B5EF4-FFF2-40B4-BE49-F238E27FC236}">
                      <a16:creationId xmlns:a16="http://schemas.microsoft.com/office/drawing/2014/main" id="{803354D0-8405-4BCF-939C-8DAF2AC10ABA}"/>
                    </a:ext>
                  </a:extLst>
                </p:cNvPr>
                <p:cNvSpPr/>
                <p:nvPr/>
              </p:nvSpPr>
              <p:spPr>
                <a:xfrm>
                  <a:off x="4237073" y="979207"/>
                  <a:ext cx="558209" cy="541247"/>
                </a:xfrm>
                <a:prstGeom prst="octagon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2E3B81C5-D8CC-4F77-8CFA-A75155D43B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97573" y="1084521"/>
                  <a:ext cx="0" cy="34024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CDCCECA5-1EA1-4627-9BEC-75A48D9790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338082" y="1247554"/>
                  <a:ext cx="327768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F1DDA77-E566-42A6-AE73-C3CD10BFC280}"/>
                </a:ext>
              </a:extLst>
            </p:cNvPr>
            <p:cNvGrpSpPr/>
            <p:nvPr/>
          </p:nvGrpSpPr>
          <p:grpSpPr>
            <a:xfrm>
              <a:off x="5334441" y="3828624"/>
              <a:ext cx="4486940" cy="1584251"/>
              <a:chOff x="4901609" y="2636874"/>
              <a:chExt cx="4486940" cy="1584251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FC54D725-BE59-4928-9276-93914103C1F2}"/>
                  </a:ext>
                </a:extLst>
              </p:cNvPr>
              <p:cNvSpPr/>
              <p:nvPr/>
            </p:nvSpPr>
            <p:spPr>
              <a:xfrm>
                <a:off x="6432698" y="2636874"/>
                <a:ext cx="2955851" cy="158425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BDCA3939-78AB-44C6-BE6F-FA4887927886}"/>
                  </a:ext>
                </a:extLst>
              </p:cNvPr>
              <p:cNvCxnSpPr/>
              <p:nvPr/>
            </p:nvCxnSpPr>
            <p:spPr>
              <a:xfrm flipH="1">
                <a:off x="4901609" y="3157872"/>
                <a:ext cx="153108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918FEA9-BC53-4F1E-9C8F-1389E54F3CC2}"/>
                  </a:ext>
                </a:extLst>
              </p:cNvPr>
              <p:cNvCxnSpPr/>
              <p:nvPr/>
            </p:nvCxnSpPr>
            <p:spPr>
              <a:xfrm flipH="1">
                <a:off x="4901609" y="3618618"/>
                <a:ext cx="153108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D226C31-F3D9-4607-B2C8-11F9F08059E5}"/>
                </a:ext>
              </a:extLst>
            </p:cNvPr>
            <p:cNvGrpSpPr/>
            <p:nvPr/>
          </p:nvGrpSpPr>
          <p:grpSpPr>
            <a:xfrm>
              <a:off x="9268298" y="5035958"/>
              <a:ext cx="191384" cy="185528"/>
              <a:chOff x="4237073" y="979207"/>
              <a:chExt cx="558209" cy="541247"/>
            </a:xfrm>
          </p:grpSpPr>
          <p:sp>
            <p:nvSpPr>
              <p:cNvPr id="18" name="Octagon 17">
                <a:extLst>
                  <a:ext uri="{FF2B5EF4-FFF2-40B4-BE49-F238E27FC236}">
                    <a16:creationId xmlns:a16="http://schemas.microsoft.com/office/drawing/2014/main" id="{5232F6E5-6B5C-4790-852C-FBB45A58923A}"/>
                  </a:ext>
                </a:extLst>
              </p:cNvPr>
              <p:cNvSpPr/>
              <p:nvPr/>
            </p:nvSpPr>
            <p:spPr>
              <a:xfrm>
                <a:off x="4237073" y="979207"/>
                <a:ext cx="558209" cy="541247"/>
              </a:xfrm>
              <a:prstGeom prst="octagon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09359C6-14DB-4DCE-A0D2-3E3718716F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7573" y="1084521"/>
                <a:ext cx="0" cy="34024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336C5AB7-ED64-4EEB-B565-C7B56993A6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38082" y="1247554"/>
                <a:ext cx="32776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5D4DAAE-EC59-4B6D-A995-EFC02383690F}"/>
                </a:ext>
              </a:extLst>
            </p:cNvPr>
            <p:cNvGrpSpPr/>
            <p:nvPr/>
          </p:nvGrpSpPr>
          <p:grpSpPr>
            <a:xfrm rot="5400000">
              <a:off x="7784910" y="906802"/>
              <a:ext cx="1062427" cy="2107905"/>
              <a:chOff x="7656575" y="2177845"/>
              <a:chExt cx="914400" cy="1600200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B7BE4D9-2639-437E-B6B8-729B8A1E9F51}"/>
                  </a:ext>
                </a:extLst>
              </p:cNvPr>
              <p:cNvSpPr/>
              <p:nvPr/>
            </p:nvSpPr>
            <p:spPr>
              <a:xfrm>
                <a:off x="8437570" y="3263387"/>
                <a:ext cx="121920" cy="103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F0C6C681-445A-4203-B812-C98D9AD5329F}"/>
                  </a:ext>
                </a:extLst>
              </p:cNvPr>
              <p:cNvGrpSpPr/>
              <p:nvPr/>
            </p:nvGrpSpPr>
            <p:grpSpPr>
              <a:xfrm>
                <a:off x="7656575" y="2177845"/>
                <a:ext cx="914400" cy="1600200"/>
                <a:chOff x="7504175" y="2025445"/>
                <a:chExt cx="914400" cy="1600200"/>
              </a:xfrm>
            </p:grpSpPr>
            <p:grpSp>
              <p:nvGrpSpPr>
                <p:cNvPr id="35" name="Group 83">
                  <a:extLst>
                    <a:ext uri="{FF2B5EF4-FFF2-40B4-BE49-F238E27FC236}">
                      <a16:creationId xmlns:a16="http://schemas.microsoft.com/office/drawing/2014/main" id="{9947F422-0015-41AD-BF76-D773F7A66480}"/>
                    </a:ext>
                  </a:extLst>
                </p:cNvPr>
                <p:cNvGrpSpPr/>
                <p:nvPr/>
              </p:nvGrpSpPr>
              <p:grpSpPr>
                <a:xfrm>
                  <a:off x="7626095" y="2851355"/>
                  <a:ext cx="670560" cy="567813"/>
                  <a:chOff x="1600200" y="2057400"/>
                  <a:chExt cx="838200" cy="838200"/>
                </a:xfrm>
                <a:noFill/>
              </p:grpSpPr>
              <p:sp>
                <p:nvSpPr>
                  <p:cNvPr id="65" name="Oval 64">
                    <a:extLst>
                      <a:ext uri="{FF2B5EF4-FFF2-40B4-BE49-F238E27FC236}">
                        <a16:creationId xmlns:a16="http://schemas.microsoft.com/office/drawing/2014/main" id="{7B7DFE0C-4005-4850-9D49-CC88213B6A7A}"/>
                      </a:ext>
                    </a:extLst>
                  </p:cNvPr>
                  <p:cNvSpPr/>
                  <p:nvPr/>
                </p:nvSpPr>
                <p:spPr>
                  <a:xfrm>
                    <a:off x="1600200" y="2057400"/>
                    <a:ext cx="838200" cy="838200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A60491E5-5A98-43AB-B4FB-DBABF60FF2AF}"/>
                      </a:ext>
                    </a:extLst>
                  </p:cNvPr>
                  <p:cNvSpPr/>
                  <p:nvPr/>
                </p:nvSpPr>
                <p:spPr>
                  <a:xfrm>
                    <a:off x="1828800" y="2286000"/>
                    <a:ext cx="45719" cy="381000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22C800E0-0430-49F5-BECF-1BFA1959C78E}"/>
                      </a:ext>
                    </a:extLst>
                  </p:cNvPr>
                  <p:cNvSpPr/>
                  <p:nvPr/>
                </p:nvSpPr>
                <p:spPr>
                  <a:xfrm>
                    <a:off x="2133600" y="2362200"/>
                    <a:ext cx="45719" cy="228600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Flowchart: Delay 68">
                    <a:extLst>
                      <a:ext uri="{FF2B5EF4-FFF2-40B4-BE49-F238E27FC236}">
                        <a16:creationId xmlns:a16="http://schemas.microsoft.com/office/drawing/2014/main" id="{D1924157-367D-4882-B6FA-DCB59B0C874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981200" y="2667000"/>
                    <a:ext cx="114300" cy="114300"/>
                  </a:xfrm>
                  <a:prstGeom prst="flowChartDelay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" name="Group 84">
                  <a:extLst>
                    <a:ext uri="{FF2B5EF4-FFF2-40B4-BE49-F238E27FC236}">
                      <a16:creationId xmlns:a16="http://schemas.microsoft.com/office/drawing/2014/main" id="{553C6C96-3372-42C9-9E0B-51EC7CDFE89B}"/>
                    </a:ext>
                  </a:extLst>
                </p:cNvPr>
                <p:cNvGrpSpPr/>
                <p:nvPr/>
              </p:nvGrpSpPr>
              <p:grpSpPr>
                <a:xfrm>
                  <a:off x="7626095" y="2231922"/>
                  <a:ext cx="670560" cy="567813"/>
                  <a:chOff x="1600200" y="2057400"/>
                  <a:chExt cx="838200" cy="838200"/>
                </a:xfrm>
                <a:noFill/>
              </p:grpSpPr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C8DC83BC-C889-48F0-B15D-0D53CD04391C}"/>
                      </a:ext>
                    </a:extLst>
                  </p:cNvPr>
                  <p:cNvSpPr/>
                  <p:nvPr/>
                </p:nvSpPr>
                <p:spPr>
                  <a:xfrm>
                    <a:off x="1600200" y="2057400"/>
                    <a:ext cx="838200" cy="838200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8E2557EA-F8E2-48B3-A05F-DA4D08B60109}"/>
                      </a:ext>
                    </a:extLst>
                  </p:cNvPr>
                  <p:cNvSpPr/>
                  <p:nvPr/>
                </p:nvSpPr>
                <p:spPr>
                  <a:xfrm>
                    <a:off x="1828800" y="2286000"/>
                    <a:ext cx="45719" cy="381000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CAE7FD26-6B7F-43C4-8390-D520ED73304B}"/>
                      </a:ext>
                    </a:extLst>
                  </p:cNvPr>
                  <p:cNvSpPr/>
                  <p:nvPr/>
                </p:nvSpPr>
                <p:spPr>
                  <a:xfrm>
                    <a:off x="2133600" y="2362200"/>
                    <a:ext cx="45719" cy="228600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Flowchart: Delay 62">
                    <a:extLst>
                      <a:ext uri="{FF2B5EF4-FFF2-40B4-BE49-F238E27FC236}">
                        <a16:creationId xmlns:a16="http://schemas.microsoft.com/office/drawing/2014/main" id="{3644CF8E-255B-4D96-AD63-7BB5074BF55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981200" y="2667000"/>
                    <a:ext cx="114300" cy="114300"/>
                  </a:xfrm>
                  <a:prstGeom prst="flowChartDelay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" name="Group 98">
                  <a:extLst>
                    <a:ext uri="{FF2B5EF4-FFF2-40B4-BE49-F238E27FC236}">
                      <a16:creationId xmlns:a16="http://schemas.microsoft.com/office/drawing/2014/main" id="{431C9758-1507-4B21-B249-1B05D68B1AB3}"/>
                    </a:ext>
                  </a:extLst>
                </p:cNvPr>
                <p:cNvGrpSpPr/>
                <p:nvPr/>
              </p:nvGrpSpPr>
              <p:grpSpPr>
                <a:xfrm>
                  <a:off x="7748015" y="2025445"/>
                  <a:ext cx="426720" cy="206477"/>
                  <a:chOff x="3810000" y="1676400"/>
                  <a:chExt cx="533400" cy="381000"/>
                </a:xfrm>
                <a:noFill/>
              </p:grpSpPr>
              <p:sp>
                <p:nvSpPr>
                  <p:cNvPr id="48" name="Round Same Side Corner Rectangle 145">
                    <a:extLst>
                      <a:ext uri="{FF2B5EF4-FFF2-40B4-BE49-F238E27FC236}">
                        <a16:creationId xmlns:a16="http://schemas.microsoft.com/office/drawing/2014/main" id="{7E9567A0-9469-4D4A-8549-D56DD2875CDD}"/>
                      </a:ext>
                    </a:extLst>
                  </p:cNvPr>
                  <p:cNvSpPr/>
                  <p:nvPr/>
                </p:nvSpPr>
                <p:spPr>
                  <a:xfrm>
                    <a:off x="3810000" y="1676400"/>
                    <a:ext cx="533400" cy="228600"/>
                  </a:xfrm>
                  <a:prstGeom prst="round2Same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08F71C7B-60F4-408A-98D9-B02962C1C443}"/>
                      </a:ext>
                    </a:extLst>
                  </p:cNvPr>
                  <p:cNvSpPr/>
                  <p:nvPr/>
                </p:nvSpPr>
                <p:spPr>
                  <a:xfrm>
                    <a:off x="3962400" y="1905000"/>
                    <a:ext cx="228600" cy="152400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D66CB26B-421C-46E7-82E3-D89AD547CBF7}"/>
                      </a:ext>
                    </a:extLst>
                  </p:cNvPr>
                  <p:cNvSpPr/>
                  <p:nvPr/>
                </p:nvSpPr>
                <p:spPr>
                  <a:xfrm>
                    <a:off x="4038600" y="1752600"/>
                    <a:ext cx="76200" cy="76200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8" name="Group 104">
                  <a:extLst>
                    <a:ext uri="{FF2B5EF4-FFF2-40B4-BE49-F238E27FC236}">
                      <a16:creationId xmlns:a16="http://schemas.microsoft.com/office/drawing/2014/main" id="{A085498B-B23F-4DCE-9EC6-C17C134E1493}"/>
                    </a:ext>
                  </a:extLst>
                </p:cNvPr>
                <p:cNvGrpSpPr/>
                <p:nvPr/>
              </p:nvGrpSpPr>
              <p:grpSpPr>
                <a:xfrm rot="10800000">
                  <a:off x="7748015" y="3419168"/>
                  <a:ext cx="426720" cy="206477"/>
                  <a:chOff x="3810000" y="1676400"/>
                  <a:chExt cx="533400" cy="381000"/>
                </a:xfrm>
                <a:noFill/>
              </p:grpSpPr>
              <p:sp>
                <p:nvSpPr>
                  <p:cNvPr id="45" name="Round Same Side Corner Rectangle 142">
                    <a:extLst>
                      <a:ext uri="{FF2B5EF4-FFF2-40B4-BE49-F238E27FC236}">
                        <a16:creationId xmlns:a16="http://schemas.microsoft.com/office/drawing/2014/main" id="{C78CA4EF-17D7-48B7-A3B3-57A42295AFE1}"/>
                      </a:ext>
                    </a:extLst>
                  </p:cNvPr>
                  <p:cNvSpPr/>
                  <p:nvPr/>
                </p:nvSpPr>
                <p:spPr>
                  <a:xfrm>
                    <a:off x="3810000" y="1676400"/>
                    <a:ext cx="533400" cy="228600"/>
                  </a:xfrm>
                  <a:prstGeom prst="round2Same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6FC00623-395C-4FF3-ABC6-BAE66CE62828}"/>
                      </a:ext>
                    </a:extLst>
                  </p:cNvPr>
                  <p:cNvSpPr/>
                  <p:nvPr/>
                </p:nvSpPr>
                <p:spPr>
                  <a:xfrm>
                    <a:off x="3962400" y="1905000"/>
                    <a:ext cx="228600" cy="152400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334AAD4C-8FE8-473B-90E9-253B6156D504}"/>
                      </a:ext>
                    </a:extLst>
                  </p:cNvPr>
                  <p:cNvSpPr/>
                  <p:nvPr/>
                </p:nvSpPr>
                <p:spPr>
                  <a:xfrm>
                    <a:off x="4038600" y="1752600"/>
                    <a:ext cx="76200" cy="76200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06F19F3E-7314-4BC9-8B05-0F989D98B9AD}"/>
                    </a:ext>
                  </a:extLst>
                </p:cNvPr>
                <p:cNvSpPr/>
                <p:nvPr/>
              </p:nvSpPr>
              <p:spPr>
                <a:xfrm>
                  <a:off x="8296655" y="2490019"/>
                  <a:ext cx="121920" cy="103239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D6578759-F2A5-49A3-8ED8-9884A4DB78E5}"/>
                    </a:ext>
                  </a:extLst>
                </p:cNvPr>
                <p:cNvSpPr/>
                <p:nvPr/>
              </p:nvSpPr>
              <p:spPr>
                <a:xfrm>
                  <a:off x="7504175" y="2490019"/>
                  <a:ext cx="121920" cy="103239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A692BD34-F6C5-44DC-9DE2-7B0C5FC814BB}"/>
                    </a:ext>
                  </a:extLst>
                </p:cNvPr>
                <p:cNvSpPr/>
                <p:nvPr/>
              </p:nvSpPr>
              <p:spPr>
                <a:xfrm>
                  <a:off x="7626095" y="3367548"/>
                  <a:ext cx="121920" cy="103239"/>
                </a:xfrm>
                <a:prstGeom prst="ellipse">
                  <a:avLst/>
                </a:prstGeom>
                <a:solidFill>
                  <a:srgbClr val="00B050"/>
                </a:solidFill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A9691286-4980-4E39-BE85-C8E76E7675FB}"/>
                    </a:ext>
                  </a:extLst>
                </p:cNvPr>
                <p:cNvSpPr/>
                <p:nvPr/>
              </p:nvSpPr>
              <p:spPr>
                <a:xfrm>
                  <a:off x="7504175" y="3109451"/>
                  <a:ext cx="121920" cy="103239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Snip Same Side Corner Rectangle 140">
                  <a:extLst>
                    <a:ext uri="{FF2B5EF4-FFF2-40B4-BE49-F238E27FC236}">
                      <a16:creationId xmlns:a16="http://schemas.microsoft.com/office/drawing/2014/main" id="{317F330B-1BC5-4F04-A130-9031FC781B8A}"/>
                    </a:ext>
                  </a:extLst>
                </p:cNvPr>
                <p:cNvSpPr/>
                <p:nvPr/>
              </p:nvSpPr>
              <p:spPr>
                <a:xfrm rot="5400000">
                  <a:off x="8158266" y="2764585"/>
                  <a:ext cx="154858" cy="121920"/>
                </a:xfrm>
                <a:prstGeom prst="snip2Same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Snip Same Side Corner Rectangle 141">
                  <a:extLst>
                    <a:ext uri="{FF2B5EF4-FFF2-40B4-BE49-F238E27FC236}">
                      <a16:creationId xmlns:a16="http://schemas.microsoft.com/office/drawing/2014/main" id="{0732C57F-4C2F-4C4E-BF34-EFFE2F1FEA1B}"/>
                    </a:ext>
                  </a:extLst>
                </p:cNvPr>
                <p:cNvSpPr/>
                <p:nvPr/>
              </p:nvSpPr>
              <p:spPr>
                <a:xfrm rot="16200000">
                  <a:off x="7609626" y="2764585"/>
                  <a:ext cx="154858" cy="121920"/>
                </a:xfrm>
                <a:prstGeom prst="snip2Same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B162B5B-7BC1-4371-8BEF-C4033B782D66}"/>
              </a:ext>
            </a:extLst>
          </p:cNvPr>
          <p:cNvSpPr/>
          <p:nvPr/>
        </p:nvSpPr>
        <p:spPr>
          <a:xfrm>
            <a:off x="2806995" y="2966484"/>
            <a:ext cx="2583712" cy="1520456"/>
          </a:xfrm>
          <a:custGeom>
            <a:avLst/>
            <a:gdLst>
              <a:gd name="connsiteX0" fmla="*/ 0 w 2583712"/>
              <a:gd name="connsiteY0" fmla="*/ 1520456 h 1520456"/>
              <a:gd name="connsiteX1" fmla="*/ 170121 w 2583712"/>
              <a:gd name="connsiteY1" fmla="*/ 1509823 h 1520456"/>
              <a:gd name="connsiteX2" fmla="*/ 202019 w 2583712"/>
              <a:gd name="connsiteY2" fmla="*/ 1499190 h 1520456"/>
              <a:gd name="connsiteX3" fmla="*/ 276447 w 2583712"/>
              <a:gd name="connsiteY3" fmla="*/ 1477925 h 1520456"/>
              <a:gd name="connsiteX4" fmla="*/ 297712 w 2583712"/>
              <a:gd name="connsiteY4" fmla="*/ 1446028 h 1520456"/>
              <a:gd name="connsiteX5" fmla="*/ 329610 w 2583712"/>
              <a:gd name="connsiteY5" fmla="*/ 1435395 h 1520456"/>
              <a:gd name="connsiteX6" fmla="*/ 361507 w 2583712"/>
              <a:gd name="connsiteY6" fmla="*/ 1414130 h 1520456"/>
              <a:gd name="connsiteX7" fmla="*/ 382772 w 2583712"/>
              <a:gd name="connsiteY7" fmla="*/ 1382232 h 1520456"/>
              <a:gd name="connsiteX8" fmla="*/ 404038 w 2583712"/>
              <a:gd name="connsiteY8" fmla="*/ 1254642 h 1520456"/>
              <a:gd name="connsiteX9" fmla="*/ 414670 w 2583712"/>
              <a:gd name="connsiteY9" fmla="*/ 1222744 h 1520456"/>
              <a:gd name="connsiteX10" fmla="*/ 404038 w 2583712"/>
              <a:gd name="connsiteY10" fmla="*/ 797442 h 1520456"/>
              <a:gd name="connsiteX11" fmla="*/ 393405 w 2583712"/>
              <a:gd name="connsiteY11" fmla="*/ 744279 h 1520456"/>
              <a:gd name="connsiteX12" fmla="*/ 382772 w 2583712"/>
              <a:gd name="connsiteY12" fmla="*/ 680483 h 1520456"/>
              <a:gd name="connsiteX13" fmla="*/ 361507 w 2583712"/>
              <a:gd name="connsiteY13" fmla="*/ 574158 h 1520456"/>
              <a:gd name="connsiteX14" fmla="*/ 340242 w 2583712"/>
              <a:gd name="connsiteY14" fmla="*/ 446567 h 1520456"/>
              <a:gd name="connsiteX15" fmla="*/ 318977 w 2583712"/>
              <a:gd name="connsiteY15" fmla="*/ 361507 h 1520456"/>
              <a:gd name="connsiteX16" fmla="*/ 308345 w 2583712"/>
              <a:gd name="connsiteY16" fmla="*/ 318976 h 1520456"/>
              <a:gd name="connsiteX17" fmla="*/ 287079 w 2583712"/>
              <a:gd name="connsiteY17" fmla="*/ 255181 h 1520456"/>
              <a:gd name="connsiteX18" fmla="*/ 265814 w 2583712"/>
              <a:gd name="connsiteY18" fmla="*/ 191386 h 1520456"/>
              <a:gd name="connsiteX19" fmla="*/ 244549 w 2583712"/>
              <a:gd name="connsiteY19" fmla="*/ 159488 h 1520456"/>
              <a:gd name="connsiteX20" fmla="*/ 212652 w 2583712"/>
              <a:gd name="connsiteY20" fmla="*/ 63795 h 1520456"/>
              <a:gd name="connsiteX21" fmla="*/ 202019 w 2583712"/>
              <a:gd name="connsiteY21" fmla="*/ 31897 h 1520456"/>
              <a:gd name="connsiteX22" fmla="*/ 191386 w 2583712"/>
              <a:gd name="connsiteY22" fmla="*/ 0 h 1520456"/>
              <a:gd name="connsiteX23" fmla="*/ 202019 w 2583712"/>
              <a:gd name="connsiteY23" fmla="*/ 223283 h 1520456"/>
              <a:gd name="connsiteX24" fmla="*/ 212652 w 2583712"/>
              <a:gd name="connsiteY24" fmla="*/ 255181 h 1520456"/>
              <a:gd name="connsiteX25" fmla="*/ 233917 w 2583712"/>
              <a:gd name="connsiteY25" fmla="*/ 361507 h 1520456"/>
              <a:gd name="connsiteX26" fmla="*/ 255182 w 2583712"/>
              <a:gd name="connsiteY26" fmla="*/ 425302 h 1520456"/>
              <a:gd name="connsiteX27" fmla="*/ 297712 w 2583712"/>
              <a:gd name="connsiteY27" fmla="*/ 499730 h 1520456"/>
              <a:gd name="connsiteX28" fmla="*/ 308345 w 2583712"/>
              <a:gd name="connsiteY28" fmla="*/ 531628 h 1520456"/>
              <a:gd name="connsiteX29" fmla="*/ 350875 w 2583712"/>
              <a:gd name="connsiteY29" fmla="*/ 595423 h 1520456"/>
              <a:gd name="connsiteX30" fmla="*/ 361507 w 2583712"/>
              <a:gd name="connsiteY30" fmla="*/ 627321 h 1520456"/>
              <a:gd name="connsiteX31" fmla="*/ 457200 w 2583712"/>
              <a:gd name="connsiteY31" fmla="*/ 733646 h 1520456"/>
              <a:gd name="connsiteX32" fmla="*/ 489098 w 2583712"/>
              <a:gd name="connsiteY32" fmla="*/ 754911 h 1520456"/>
              <a:gd name="connsiteX33" fmla="*/ 520996 w 2583712"/>
              <a:gd name="connsiteY33" fmla="*/ 786809 h 1520456"/>
              <a:gd name="connsiteX34" fmla="*/ 552893 w 2583712"/>
              <a:gd name="connsiteY34" fmla="*/ 797442 h 1520456"/>
              <a:gd name="connsiteX35" fmla="*/ 637954 w 2583712"/>
              <a:gd name="connsiteY35" fmla="*/ 839972 h 1520456"/>
              <a:gd name="connsiteX36" fmla="*/ 669852 w 2583712"/>
              <a:gd name="connsiteY36" fmla="*/ 861237 h 1520456"/>
              <a:gd name="connsiteX37" fmla="*/ 733647 w 2583712"/>
              <a:gd name="connsiteY37" fmla="*/ 882502 h 1520456"/>
              <a:gd name="connsiteX38" fmla="*/ 765545 w 2583712"/>
              <a:gd name="connsiteY38" fmla="*/ 903767 h 1520456"/>
              <a:gd name="connsiteX39" fmla="*/ 808075 w 2583712"/>
              <a:gd name="connsiteY39" fmla="*/ 914400 h 1520456"/>
              <a:gd name="connsiteX40" fmla="*/ 882503 w 2583712"/>
              <a:gd name="connsiteY40" fmla="*/ 935665 h 1520456"/>
              <a:gd name="connsiteX41" fmla="*/ 914400 w 2583712"/>
              <a:gd name="connsiteY41" fmla="*/ 956930 h 1520456"/>
              <a:gd name="connsiteX42" fmla="*/ 978196 w 2583712"/>
              <a:gd name="connsiteY42" fmla="*/ 978195 h 1520456"/>
              <a:gd name="connsiteX43" fmla="*/ 1010093 w 2583712"/>
              <a:gd name="connsiteY43" fmla="*/ 988828 h 1520456"/>
              <a:gd name="connsiteX44" fmla="*/ 1052624 w 2583712"/>
              <a:gd name="connsiteY44" fmla="*/ 1010093 h 1520456"/>
              <a:gd name="connsiteX45" fmla="*/ 1116419 w 2583712"/>
              <a:gd name="connsiteY45" fmla="*/ 1020725 h 1520456"/>
              <a:gd name="connsiteX46" fmla="*/ 1158949 w 2583712"/>
              <a:gd name="connsiteY46" fmla="*/ 1031358 h 1520456"/>
              <a:gd name="connsiteX47" fmla="*/ 1265275 w 2583712"/>
              <a:gd name="connsiteY47" fmla="*/ 1052623 h 1520456"/>
              <a:gd name="connsiteX48" fmla="*/ 1350335 w 2583712"/>
              <a:gd name="connsiteY48" fmla="*/ 1073888 h 1520456"/>
              <a:gd name="connsiteX49" fmla="*/ 1382233 w 2583712"/>
              <a:gd name="connsiteY49" fmla="*/ 1095153 h 1520456"/>
              <a:gd name="connsiteX50" fmla="*/ 1435396 w 2583712"/>
              <a:gd name="connsiteY50" fmla="*/ 1105786 h 1520456"/>
              <a:gd name="connsiteX51" fmla="*/ 1477926 w 2583712"/>
              <a:gd name="connsiteY51" fmla="*/ 1116418 h 1520456"/>
              <a:gd name="connsiteX52" fmla="*/ 1509824 w 2583712"/>
              <a:gd name="connsiteY52" fmla="*/ 1137683 h 1520456"/>
              <a:gd name="connsiteX53" fmla="*/ 1594884 w 2583712"/>
              <a:gd name="connsiteY53" fmla="*/ 1158949 h 1520456"/>
              <a:gd name="connsiteX54" fmla="*/ 1637414 w 2583712"/>
              <a:gd name="connsiteY54" fmla="*/ 1180214 h 1520456"/>
              <a:gd name="connsiteX55" fmla="*/ 1669312 w 2583712"/>
              <a:gd name="connsiteY55" fmla="*/ 1190846 h 1520456"/>
              <a:gd name="connsiteX56" fmla="*/ 1711842 w 2583712"/>
              <a:gd name="connsiteY56" fmla="*/ 1212111 h 1520456"/>
              <a:gd name="connsiteX57" fmla="*/ 1775638 w 2583712"/>
              <a:gd name="connsiteY57" fmla="*/ 1222744 h 1520456"/>
              <a:gd name="connsiteX58" fmla="*/ 1881963 w 2583712"/>
              <a:gd name="connsiteY58" fmla="*/ 1254642 h 1520456"/>
              <a:gd name="connsiteX59" fmla="*/ 1913861 w 2583712"/>
              <a:gd name="connsiteY59" fmla="*/ 1265274 h 1520456"/>
              <a:gd name="connsiteX60" fmla="*/ 1956391 w 2583712"/>
              <a:gd name="connsiteY60" fmla="*/ 1275907 h 1520456"/>
              <a:gd name="connsiteX61" fmla="*/ 1988289 w 2583712"/>
              <a:gd name="connsiteY61" fmla="*/ 1286539 h 1520456"/>
              <a:gd name="connsiteX62" fmla="*/ 2030819 w 2583712"/>
              <a:gd name="connsiteY62" fmla="*/ 1297172 h 1520456"/>
              <a:gd name="connsiteX63" fmla="*/ 2073349 w 2583712"/>
              <a:gd name="connsiteY63" fmla="*/ 1318437 h 1520456"/>
              <a:gd name="connsiteX64" fmla="*/ 2115879 w 2583712"/>
              <a:gd name="connsiteY64" fmla="*/ 1329069 h 1520456"/>
              <a:gd name="connsiteX65" fmla="*/ 2179675 w 2583712"/>
              <a:gd name="connsiteY65" fmla="*/ 1350335 h 1520456"/>
              <a:gd name="connsiteX66" fmla="*/ 2211572 w 2583712"/>
              <a:gd name="connsiteY66" fmla="*/ 1360967 h 1520456"/>
              <a:gd name="connsiteX67" fmla="*/ 2296633 w 2583712"/>
              <a:gd name="connsiteY67" fmla="*/ 1382232 h 1520456"/>
              <a:gd name="connsiteX68" fmla="*/ 2360428 w 2583712"/>
              <a:gd name="connsiteY68" fmla="*/ 1403497 h 1520456"/>
              <a:gd name="connsiteX69" fmla="*/ 2392326 w 2583712"/>
              <a:gd name="connsiteY69" fmla="*/ 1414130 h 1520456"/>
              <a:gd name="connsiteX70" fmla="*/ 2488019 w 2583712"/>
              <a:gd name="connsiteY70" fmla="*/ 1435395 h 1520456"/>
              <a:gd name="connsiteX71" fmla="*/ 2583712 w 2583712"/>
              <a:gd name="connsiteY71" fmla="*/ 1446028 h 152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583712" h="1520456">
                <a:moveTo>
                  <a:pt x="0" y="1520456"/>
                </a:moveTo>
                <a:cubicBezTo>
                  <a:pt x="56707" y="1516912"/>
                  <a:pt x="113616" y="1515771"/>
                  <a:pt x="170121" y="1509823"/>
                </a:cubicBezTo>
                <a:cubicBezTo>
                  <a:pt x="181267" y="1508650"/>
                  <a:pt x="191242" y="1502269"/>
                  <a:pt x="202019" y="1499190"/>
                </a:cubicBezTo>
                <a:cubicBezTo>
                  <a:pt x="295475" y="1472488"/>
                  <a:pt x="199966" y="1503419"/>
                  <a:pt x="276447" y="1477925"/>
                </a:cubicBezTo>
                <a:cubicBezTo>
                  <a:pt x="283535" y="1467293"/>
                  <a:pt x="287734" y="1454011"/>
                  <a:pt x="297712" y="1446028"/>
                </a:cubicBezTo>
                <a:cubicBezTo>
                  <a:pt x="306464" y="1439027"/>
                  <a:pt x="319585" y="1440407"/>
                  <a:pt x="329610" y="1435395"/>
                </a:cubicBezTo>
                <a:cubicBezTo>
                  <a:pt x="341039" y="1429680"/>
                  <a:pt x="350875" y="1421218"/>
                  <a:pt x="361507" y="1414130"/>
                </a:cubicBezTo>
                <a:cubicBezTo>
                  <a:pt x="368595" y="1403497"/>
                  <a:pt x="378285" y="1394197"/>
                  <a:pt x="382772" y="1382232"/>
                </a:cubicBezTo>
                <a:cubicBezTo>
                  <a:pt x="390924" y="1360494"/>
                  <a:pt x="401106" y="1269304"/>
                  <a:pt x="404038" y="1254642"/>
                </a:cubicBezTo>
                <a:cubicBezTo>
                  <a:pt x="406236" y="1243652"/>
                  <a:pt x="411126" y="1233377"/>
                  <a:pt x="414670" y="1222744"/>
                </a:cubicBezTo>
                <a:cubicBezTo>
                  <a:pt x="411126" y="1080977"/>
                  <a:pt x="410334" y="939114"/>
                  <a:pt x="404038" y="797442"/>
                </a:cubicBezTo>
                <a:cubicBezTo>
                  <a:pt x="403236" y="779388"/>
                  <a:pt x="396638" y="762059"/>
                  <a:pt x="393405" y="744279"/>
                </a:cubicBezTo>
                <a:cubicBezTo>
                  <a:pt x="389548" y="723068"/>
                  <a:pt x="386050" y="701791"/>
                  <a:pt x="382772" y="680483"/>
                </a:cubicBezTo>
                <a:cubicBezTo>
                  <a:pt x="368809" y="589723"/>
                  <a:pt x="380846" y="632173"/>
                  <a:pt x="361507" y="574158"/>
                </a:cubicBezTo>
                <a:cubicBezTo>
                  <a:pt x="354419" y="531628"/>
                  <a:pt x="350699" y="488397"/>
                  <a:pt x="340242" y="446567"/>
                </a:cubicBezTo>
                <a:lnTo>
                  <a:pt x="318977" y="361507"/>
                </a:lnTo>
                <a:cubicBezTo>
                  <a:pt x="315433" y="347330"/>
                  <a:pt x="312966" y="332839"/>
                  <a:pt x="308345" y="318976"/>
                </a:cubicBezTo>
                <a:lnTo>
                  <a:pt x="287079" y="255181"/>
                </a:lnTo>
                <a:cubicBezTo>
                  <a:pt x="287077" y="255176"/>
                  <a:pt x="265818" y="191391"/>
                  <a:pt x="265814" y="191386"/>
                </a:cubicBezTo>
                <a:lnTo>
                  <a:pt x="244549" y="159488"/>
                </a:lnTo>
                <a:lnTo>
                  <a:pt x="212652" y="63795"/>
                </a:lnTo>
                <a:lnTo>
                  <a:pt x="202019" y="31897"/>
                </a:lnTo>
                <a:lnTo>
                  <a:pt x="191386" y="0"/>
                </a:lnTo>
                <a:cubicBezTo>
                  <a:pt x="194930" y="74428"/>
                  <a:pt x="195831" y="149028"/>
                  <a:pt x="202019" y="223283"/>
                </a:cubicBezTo>
                <a:cubicBezTo>
                  <a:pt x="202950" y="234452"/>
                  <a:pt x="210221" y="244240"/>
                  <a:pt x="212652" y="255181"/>
                </a:cubicBezTo>
                <a:cubicBezTo>
                  <a:pt x="229077" y="329096"/>
                  <a:pt x="215757" y="300972"/>
                  <a:pt x="233917" y="361507"/>
                </a:cubicBezTo>
                <a:cubicBezTo>
                  <a:pt x="240358" y="382977"/>
                  <a:pt x="242748" y="406651"/>
                  <a:pt x="255182" y="425302"/>
                </a:cubicBezTo>
                <a:cubicBezTo>
                  <a:pt x="276538" y="457337"/>
                  <a:pt x="281524" y="461958"/>
                  <a:pt x="297712" y="499730"/>
                </a:cubicBezTo>
                <a:cubicBezTo>
                  <a:pt x="302127" y="510032"/>
                  <a:pt x="302902" y="521831"/>
                  <a:pt x="308345" y="531628"/>
                </a:cubicBezTo>
                <a:cubicBezTo>
                  <a:pt x="320757" y="553969"/>
                  <a:pt x="350875" y="595423"/>
                  <a:pt x="350875" y="595423"/>
                </a:cubicBezTo>
                <a:cubicBezTo>
                  <a:pt x="354419" y="606056"/>
                  <a:pt x="355946" y="617590"/>
                  <a:pt x="361507" y="627321"/>
                </a:cubicBezTo>
                <a:cubicBezTo>
                  <a:pt x="378401" y="656885"/>
                  <a:pt x="436959" y="720152"/>
                  <a:pt x="457200" y="733646"/>
                </a:cubicBezTo>
                <a:cubicBezTo>
                  <a:pt x="467833" y="740734"/>
                  <a:pt x="479281" y="746730"/>
                  <a:pt x="489098" y="754911"/>
                </a:cubicBezTo>
                <a:cubicBezTo>
                  <a:pt x="500650" y="764537"/>
                  <a:pt x="508485" y="778468"/>
                  <a:pt x="520996" y="786809"/>
                </a:cubicBezTo>
                <a:cubicBezTo>
                  <a:pt x="530321" y="793026"/>
                  <a:pt x="542690" y="792804"/>
                  <a:pt x="552893" y="797442"/>
                </a:cubicBezTo>
                <a:cubicBezTo>
                  <a:pt x="581752" y="810560"/>
                  <a:pt x="611578" y="822388"/>
                  <a:pt x="637954" y="839972"/>
                </a:cubicBezTo>
                <a:cubicBezTo>
                  <a:pt x="648587" y="847060"/>
                  <a:pt x="658175" y="856047"/>
                  <a:pt x="669852" y="861237"/>
                </a:cubicBezTo>
                <a:cubicBezTo>
                  <a:pt x="690335" y="870341"/>
                  <a:pt x="714996" y="870068"/>
                  <a:pt x="733647" y="882502"/>
                </a:cubicBezTo>
                <a:cubicBezTo>
                  <a:pt x="744280" y="889590"/>
                  <a:pt x="753799" y="898733"/>
                  <a:pt x="765545" y="903767"/>
                </a:cubicBezTo>
                <a:cubicBezTo>
                  <a:pt x="778976" y="909523"/>
                  <a:pt x="794024" y="910385"/>
                  <a:pt x="808075" y="914400"/>
                </a:cubicBezTo>
                <a:cubicBezTo>
                  <a:pt x="914840" y="944905"/>
                  <a:pt x="749555" y="902427"/>
                  <a:pt x="882503" y="935665"/>
                </a:cubicBezTo>
                <a:cubicBezTo>
                  <a:pt x="893135" y="942753"/>
                  <a:pt x="902723" y="951740"/>
                  <a:pt x="914400" y="956930"/>
                </a:cubicBezTo>
                <a:cubicBezTo>
                  <a:pt x="934884" y="966034"/>
                  <a:pt x="956931" y="971106"/>
                  <a:pt x="978196" y="978195"/>
                </a:cubicBezTo>
                <a:cubicBezTo>
                  <a:pt x="988828" y="981739"/>
                  <a:pt x="1000069" y="983816"/>
                  <a:pt x="1010093" y="988828"/>
                </a:cubicBezTo>
                <a:cubicBezTo>
                  <a:pt x="1024270" y="995916"/>
                  <a:pt x="1037442" y="1005539"/>
                  <a:pt x="1052624" y="1010093"/>
                </a:cubicBezTo>
                <a:cubicBezTo>
                  <a:pt x="1073273" y="1016288"/>
                  <a:pt x="1095279" y="1016497"/>
                  <a:pt x="1116419" y="1020725"/>
                </a:cubicBezTo>
                <a:cubicBezTo>
                  <a:pt x="1130748" y="1023591"/>
                  <a:pt x="1144660" y="1028296"/>
                  <a:pt x="1158949" y="1031358"/>
                </a:cubicBezTo>
                <a:cubicBezTo>
                  <a:pt x="1194291" y="1038931"/>
                  <a:pt x="1230210" y="1043857"/>
                  <a:pt x="1265275" y="1052623"/>
                </a:cubicBezTo>
                <a:lnTo>
                  <a:pt x="1350335" y="1073888"/>
                </a:lnTo>
                <a:cubicBezTo>
                  <a:pt x="1360968" y="1080976"/>
                  <a:pt x="1370268" y="1090666"/>
                  <a:pt x="1382233" y="1095153"/>
                </a:cubicBezTo>
                <a:cubicBezTo>
                  <a:pt x="1399154" y="1101499"/>
                  <a:pt x="1417754" y="1101866"/>
                  <a:pt x="1435396" y="1105786"/>
                </a:cubicBezTo>
                <a:cubicBezTo>
                  <a:pt x="1449661" y="1108956"/>
                  <a:pt x="1463749" y="1112874"/>
                  <a:pt x="1477926" y="1116418"/>
                </a:cubicBezTo>
                <a:cubicBezTo>
                  <a:pt x="1488559" y="1123506"/>
                  <a:pt x="1497859" y="1133196"/>
                  <a:pt x="1509824" y="1137683"/>
                </a:cubicBezTo>
                <a:cubicBezTo>
                  <a:pt x="1642966" y="1187612"/>
                  <a:pt x="1503055" y="1119593"/>
                  <a:pt x="1594884" y="1158949"/>
                </a:cubicBezTo>
                <a:cubicBezTo>
                  <a:pt x="1609452" y="1165193"/>
                  <a:pt x="1622846" y="1173970"/>
                  <a:pt x="1637414" y="1180214"/>
                </a:cubicBezTo>
                <a:cubicBezTo>
                  <a:pt x="1647716" y="1184629"/>
                  <a:pt x="1659010" y="1186431"/>
                  <a:pt x="1669312" y="1190846"/>
                </a:cubicBezTo>
                <a:cubicBezTo>
                  <a:pt x="1683880" y="1197090"/>
                  <a:pt x="1696660" y="1207557"/>
                  <a:pt x="1711842" y="1212111"/>
                </a:cubicBezTo>
                <a:cubicBezTo>
                  <a:pt x="1732491" y="1218306"/>
                  <a:pt x="1754373" y="1219200"/>
                  <a:pt x="1775638" y="1222744"/>
                </a:cubicBezTo>
                <a:cubicBezTo>
                  <a:pt x="1870876" y="1260840"/>
                  <a:pt x="1786132" y="1230684"/>
                  <a:pt x="1881963" y="1254642"/>
                </a:cubicBezTo>
                <a:cubicBezTo>
                  <a:pt x="1892836" y="1257360"/>
                  <a:pt x="1903084" y="1262195"/>
                  <a:pt x="1913861" y="1265274"/>
                </a:cubicBezTo>
                <a:cubicBezTo>
                  <a:pt x="1927912" y="1269288"/>
                  <a:pt x="1942340" y="1271893"/>
                  <a:pt x="1956391" y="1275907"/>
                </a:cubicBezTo>
                <a:cubicBezTo>
                  <a:pt x="1967168" y="1278986"/>
                  <a:pt x="1977512" y="1283460"/>
                  <a:pt x="1988289" y="1286539"/>
                </a:cubicBezTo>
                <a:cubicBezTo>
                  <a:pt x="2002340" y="1290553"/>
                  <a:pt x="2017136" y="1292041"/>
                  <a:pt x="2030819" y="1297172"/>
                </a:cubicBezTo>
                <a:cubicBezTo>
                  <a:pt x="2045660" y="1302737"/>
                  <a:pt x="2058508" y="1312872"/>
                  <a:pt x="2073349" y="1318437"/>
                </a:cubicBezTo>
                <a:cubicBezTo>
                  <a:pt x="2087032" y="1323568"/>
                  <a:pt x="2101882" y="1324870"/>
                  <a:pt x="2115879" y="1329069"/>
                </a:cubicBezTo>
                <a:cubicBezTo>
                  <a:pt x="2137349" y="1335510"/>
                  <a:pt x="2158410" y="1343246"/>
                  <a:pt x="2179675" y="1350335"/>
                </a:cubicBezTo>
                <a:cubicBezTo>
                  <a:pt x="2190307" y="1353879"/>
                  <a:pt x="2200699" y="1358249"/>
                  <a:pt x="2211572" y="1360967"/>
                </a:cubicBezTo>
                <a:cubicBezTo>
                  <a:pt x="2239926" y="1368055"/>
                  <a:pt x="2268907" y="1372990"/>
                  <a:pt x="2296633" y="1382232"/>
                </a:cubicBezTo>
                <a:lnTo>
                  <a:pt x="2360428" y="1403497"/>
                </a:lnTo>
                <a:cubicBezTo>
                  <a:pt x="2371061" y="1407041"/>
                  <a:pt x="2381453" y="1411412"/>
                  <a:pt x="2392326" y="1414130"/>
                </a:cubicBezTo>
                <a:cubicBezTo>
                  <a:pt x="2437846" y="1425511"/>
                  <a:pt x="2438511" y="1426394"/>
                  <a:pt x="2488019" y="1435395"/>
                </a:cubicBezTo>
                <a:cubicBezTo>
                  <a:pt x="2556115" y="1447776"/>
                  <a:pt x="2533307" y="1446028"/>
                  <a:pt x="2583712" y="1446028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037D4EA-E77A-45CF-AB26-05C1C4680FAA}"/>
              </a:ext>
            </a:extLst>
          </p:cNvPr>
          <p:cNvSpPr/>
          <p:nvPr/>
        </p:nvSpPr>
        <p:spPr>
          <a:xfrm>
            <a:off x="3009014" y="1605516"/>
            <a:ext cx="745789" cy="2137144"/>
          </a:xfrm>
          <a:custGeom>
            <a:avLst/>
            <a:gdLst>
              <a:gd name="connsiteX0" fmla="*/ 0 w 745789"/>
              <a:gd name="connsiteY0" fmla="*/ 1435396 h 2137144"/>
              <a:gd name="connsiteX1" fmla="*/ 21265 w 745789"/>
              <a:gd name="connsiteY1" fmla="*/ 1531089 h 2137144"/>
              <a:gd name="connsiteX2" fmla="*/ 31898 w 745789"/>
              <a:gd name="connsiteY2" fmla="*/ 1584251 h 2137144"/>
              <a:gd name="connsiteX3" fmla="*/ 42530 w 745789"/>
              <a:gd name="connsiteY3" fmla="*/ 1616149 h 2137144"/>
              <a:gd name="connsiteX4" fmla="*/ 53163 w 745789"/>
              <a:gd name="connsiteY4" fmla="*/ 1669312 h 2137144"/>
              <a:gd name="connsiteX5" fmla="*/ 74428 w 745789"/>
              <a:gd name="connsiteY5" fmla="*/ 1733107 h 2137144"/>
              <a:gd name="connsiteX6" fmla="*/ 85060 w 745789"/>
              <a:gd name="connsiteY6" fmla="*/ 1775637 h 2137144"/>
              <a:gd name="connsiteX7" fmla="*/ 95693 w 745789"/>
              <a:gd name="connsiteY7" fmla="*/ 1807535 h 2137144"/>
              <a:gd name="connsiteX8" fmla="*/ 116958 w 745789"/>
              <a:gd name="connsiteY8" fmla="*/ 1892596 h 2137144"/>
              <a:gd name="connsiteX9" fmla="*/ 138223 w 745789"/>
              <a:gd name="connsiteY9" fmla="*/ 1924493 h 2137144"/>
              <a:gd name="connsiteX10" fmla="*/ 180753 w 745789"/>
              <a:gd name="connsiteY10" fmla="*/ 2030819 h 2137144"/>
              <a:gd name="connsiteX11" fmla="*/ 202019 w 745789"/>
              <a:gd name="connsiteY11" fmla="*/ 2062717 h 2137144"/>
              <a:gd name="connsiteX12" fmla="*/ 233916 w 745789"/>
              <a:gd name="connsiteY12" fmla="*/ 2073349 h 2137144"/>
              <a:gd name="connsiteX13" fmla="*/ 255181 w 745789"/>
              <a:gd name="connsiteY13" fmla="*/ 2105247 h 2137144"/>
              <a:gd name="connsiteX14" fmla="*/ 350874 w 745789"/>
              <a:gd name="connsiteY14" fmla="*/ 2137144 h 2137144"/>
              <a:gd name="connsiteX15" fmla="*/ 531628 w 745789"/>
              <a:gd name="connsiteY15" fmla="*/ 2105247 h 2137144"/>
              <a:gd name="connsiteX16" fmla="*/ 595423 w 745789"/>
              <a:gd name="connsiteY16" fmla="*/ 2062717 h 2137144"/>
              <a:gd name="connsiteX17" fmla="*/ 637953 w 745789"/>
              <a:gd name="connsiteY17" fmla="*/ 2020186 h 2137144"/>
              <a:gd name="connsiteX18" fmla="*/ 648586 w 745789"/>
              <a:gd name="connsiteY18" fmla="*/ 1988289 h 2137144"/>
              <a:gd name="connsiteX19" fmla="*/ 680484 w 745789"/>
              <a:gd name="connsiteY19" fmla="*/ 1956391 h 2137144"/>
              <a:gd name="connsiteX20" fmla="*/ 701749 w 745789"/>
              <a:gd name="connsiteY20" fmla="*/ 1924493 h 2137144"/>
              <a:gd name="connsiteX21" fmla="*/ 723014 w 745789"/>
              <a:gd name="connsiteY21" fmla="*/ 1850065 h 2137144"/>
              <a:gd name="connsiteX22" fmla="*/ 733646 w 745789"/>
              <a:gd name="connsiteY22" fmla="*/ 1818168 h 2137144"/>
              <a:gd name="connsiteX23" fmla="*/ 744279 w 745789"/>
              <a:gd name="connsiteY23" fmla="*/ 1711842 h 2137144"/>
              <a:gd name="connsiteX24" fmla="*/ 723014 w 745789"/>
              <a:gd name="connsiteY24" fmla="*/ 1392865 h 2137144"/>
              <a:gd name="connsiteX25" fmla="*/ 701749 w 745789"/>
              <a:gd name="connsiteY25" fmla="*/ 1201479 h 2137144"/>
              <a:gd name="connsiteX26" fmla="*/ 691116 w 745789"/>
              <a:gd name="connsiteY26" fmla="*/ 1158949 h 2137144"/>
              <a:gd name="connsiteX27" fmla="*/ 680484 w 745789"/>
              <a:gd name="connsiteY27" fmla="*/ 1052624 h 2137144"/>
              <a:gd name="connsiteX28" fmla="*/ 669851 w 745789"/>
              <a:gd name="connsiteY28" fmla="*/ 967563 h 2137144"/>
              <a:gd name="connsiteX29" fmla="*/ 648586 w 745789"/>
              <a:gd name="connsiteY29" fmla="*/ 595424 h 2137144"/>
              <a:gd name="connsiteX30" fmla="*/ 627321 w 745789"/>
              <a:gd name="connsiteY30" fmla="*/ 223284 h 2137144"/>
              <a:gd name="connsiteX31" fmla="*/ 616688 w 745789"/>
              <a:gd name="connsiteY31" fmla="*/ 170121 h 2137144"/>
              <a:gd name="connsiteX32" fmla="*/ 595423 w 745789"/>
              <a:gd name="connsiteY32" fmla="*/ 106326 h 2137144"/>
              <a:gd name="connsiteX33" fmla="*/ 595423 w 745789"/>
              <a:gd name="connsiteY33" fmla="*/ 0 h 213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45789" h="2137144">
                <a:moveTo>
                  <a:pt x="0" y="1435396"/>
                </a:moveTo>
                <a:cubicBezTo>
                  <a:pt x="32069" y="1595732"/>
                  <a:pt x="-8766" y="1395949"/>
                  <a:pt x="21265" y="1531089"/>
                </a:cubicBezTo>
                <a:cubicBezTo>
                  <a:pt x="25185" y="1548730"/>
                  <a:pt x="27515" y="1566719"/>
                  <a:pt x="31898" y="1584251"/>
                </a:cubicBezTo>
                <a:cubicBezTo>
                  <a:pt x="34616" y="1595124"/>
                  <a:pt x="39812" y="1605276"/>
                  <a:pt x="42530" y="1616149"/>
                </a:cubicBezTo>
                <a:cubicBezTo>
                  <a:pt x="46913" y="1633681"/>
                  <a:pt x="48408" y="1651877"/>
                  <a:pt x="53163" y="1669312"/>
                </a:cubicBezTo>
                <a:cubicBezTo>
                  <a:pt x="59061" y="1690937"/>
                  <a:pt x="68992" y="1711361"/>
                  <a:pt x="74428" y="1733107"/>
                </a:cubicBezTo>
                <a:cubicBezTo>
                  <a:pt x="77972" y="1747284"/>
                  <a:pt x="81046" y="1761586"/>
                  <a:pt x="85060" y="1775637"/>
                </a:cubicBezTo>
                <a:cubicBezTo>
                  <a:pt x="88139" y="1786414"/>
                  <a:pt x="92744" y="1796722"/>
                  <a:pt x="95693" y="1807535"/>
                </a:cubicBezTo>
                <a:cubicBezTo>
                  <a:pt x="103383" y="1835731"/>
                  <a:pt x="100746" y="1868278"/>
                  <a:pt x="116958" y="1892596"/>
                </a:cubicBezTo>
                <a:cubicBezTo>
                  <a:pt x="124046" y="1903228"/>
                  <a:pt x="133033" y="1912816"/>
                  <a:pt x="138223" y="1924493"/>
                </a:cubicBezTo>
                <a:cubicBezTo>
                  <a:pt x="181788" y="2022515"/>
                  <a:pt x="137239" y="1954671"/>
                  <a:pt x="180753" y="2030819"/>
                </a:cubicBezTo>
                <a:cubicBezTo>
                  <a:pt x="187093" y="2041914"/>
                  <a:pt x="192040" y="2054734"/>
                  <a:pt x="202019" y="2062717"/>
                </a:cubicBezTo>
                <a:cubicBezTo>
                  <a:pt x="210771" y="2069718"/>
                  <a:pt x="223284" y="2069805"/>
                  <a:pt x="233916" y="2073349"/>
                </a:cubicBezTo>
                <a:cubicBezTo>
                  <a:pt x="241004" y="2083982"/>
                  <a:pt x="246145" y="2096211"/>
                  <a:pt x="255181" y="2105247"/>
                </a:cubicBezTo>
                <a:cubicBezTo>
                  <a:pt x="285082" y="2135148"/>
                  <a:pt x="308105" y="2130016"/>
                  <a:pt x="350874" y="2137144"/>
                </a:cubicBezTo>
                <a:cubicBezTo>
                  <a:pt x="458159" y="2128892"/>
                  <a:pt x="463798" y="2145945"/>
                  <a:pt x="531628" y="2105247"/>
                </a:cubicBezTo>
                <a:cubicBezTo>
                  <a:pt x="553543" y="2092098"/>
                  <a:pt x="595423" y="2062717"/>
                  <a:pt x="595423" y="2062717"/>
                </a:cubicBezTo>
                <a:cubicBezTo>
                  <a:pt x="623777" y="1977656"/>
                  <a:pt x="581247" y="2076892"/>
                  <a:pt x="637953" y="2020186"/>
                </a:cubicBezTo>
                <a:cubicBezTo>
                  <a:pt x="645878" y="2012261"/>
                  <a:pt x="642369" y="1997614"/>
                  <a:pt x="648586" y="1988289"/>
                </a:cubicBezTo>
                <a:cubicBezTo>
                  <a:pt x="656927" y="1975778"/>
                  <a:pt x="670858" y="1967943"/>
                  <a:pt x="680484" y="1956391"/>
                </a:cubicBezTo>
                <a:cubicBezTo>
                  <a:pt x="688665" y="1946574"/>
                  <a:pt x="694661" y="1935126"/>
                  <a:pt x="701749" y="1924493"/>
                </a:cubicBezTo>
                <a:cubicBezTo>
                  <a:pt x="727241" y="1848016"/>
                  <a:pt x="696313" y="1943520"/>
                  <a:pt x="723014" y="1850065"/>
                </a:cubicBezTo>
                <a:cubicBezTo>
                  <a:pt x="726093" y="1839289"/>
                  <a:pt x="730102" y="1828800"/>
                  <a:pt x="733646" y="1818168"/>
                </a:cubicBezTo>
                <a:cubicBezTo>
                  <a:pt x="737190" y="1782726"/>
                  <a:pt x="744279" y="1747461"/>
                  <a:pt x="744279" y="1711842"/>
                </a:cubicBezTo>
                <a:cubicBezTo>
                  <a:pt x="744279" y="1465575"/>
                  <a:pt x="754236" y="1517763"/>
                  <a:pt x="723014" y="1392865"/>
                </a:cubicBezTo>
                <a:cubicBezTo>
                  <a:pt x="718921" y="1351934"/>
                  <a:pt x="709271" y="1246613"/>
                  <a:pt x="701749" y="1201479"/>
                </a:cubicBezTo>
                <a:cubicBezTo>
                  <a:pt x="699347" y="1187065"/>
                  <a:pt x="694660" y="1173126"/>
                  <a:pt x="691116" y="1158949"/>
                </a:cubicBezTo>
                <a:cubicBezTo>
                  <a:pt x="687572" y="1123507"/>
                  <a:pt x="684417" y="1088025"/>
                  <a:pt x="680484" y="1052624"/>
                </a:cubicBezTo>
                <a:cubicBezTo>
                  <a:pt x="677329" y="1024224"/>
                  <a:pt x="671633" y="996082"/>
                  <a:pt x="669851" y="967563"/>
                </a:cubicBezTo>
                <a:cubicBezTo>
                  <a:pt x="637970" y="457468"/>
                  <a:pt x="675948" y="896397"/>
                  <a:pt x="648586" y="595424"/>
                </a:cubicBezTo>
                <a:cubicBezTo>
                  <a:pt x="643017" y="450633"/>
                  <a:pt x="645944" y="353649"/>
                  <a:pt x="627321" y="223284"/>
                </a:cubicBezTo>
                <a:cubicBezTo>
                  <a:pt x="624765" y="205394"/>
                  <a:pt x="621443" y="187556"/>
                  <a:pt x="616688" y="170121"/>
                </a:cubicBezTo>
                <a:cubicBezTo>
                  <a:pt x="610790" y="148496"/>
                  <a:pt x="595423" y="128741"/>
                  <a:pt x="595423" y="106326"/>
                </a:cubicBezTo>
                <a:lnTo>
                  <a:pt x="595423" y="0"/>
                </a:ln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55D0AE7-B525-4594-9431-3A676A884458}"/>
              </a:ext>
            </a:extLst>
          </p:cNvPr>
          <p:cNvSpPr/>
          <p:nvPr/>
        </p:nvSpPr>
        <p:spPr>
          <a:xfrm>
            <a:off x="6390167" y="797442"/>
            <a:ext cx="1479096" cy="3668232"/>
          </a:xfrm>
          <a:custGeom>
            <a:avLst/>
            <a:gdLst>
              <a:gd name="connsiteX0" fmla="*/ 467833 w 1479096"/>
              <a:gd name="connsiteY0" fmla="*/ 3668232 h 3668232"/>
              <a:gd name="connsiteX1" fmla="*/ 584791 w 1479096"/>
              <a:gd name="connsiteY1" fmla="*/ 3657600 h 3668232"/>
              <a:gd name="connsiteX2" fmla="*/ 659219 w 1479096"/>
              <a:gd name="connsiteY2" fmla="*/ 3625702 h 3668232"/>
              <a:gd name="connsiteX3" fmla="*/ 712382 w 1479096"/>
              <a:gd name="connsiteY3" fmla="*/ 3551274 h 3668232"/>
              <a:gd name="connsiteX4" fmla="*/ 733647 w 1479096"/>
              <a:gd name="connsiteY4" fmla="*/ 3487479 h 3668232"/>
              <a:gd name="connsiteX5" fmla="*/ 744280 w 1479096"/>
              <a:gd name="connsiteY5" fmla="*/ 3455581 h 3668232"/>
              <a:gd name="connsiteX6" fmla="*/ 744280 w 1479096"/>
              <a:gd name="connsiteY6" fmla="*/ 3051544 h 3668232"/>
              <a:gd name="connsiteX7" fmla="*/ 723014 w 1479096"/>
              <a:gd name="connsiteY7" fmla="*/ 2987749 h 3668232"/>
              <a:gd name="connsiteX8" fmla="*/ 669852 w 1479096"/>
              <a:gd name="connsiteY8" fmla="*/ 2913321 h 3668232"/>
              <a:gd name="connsiteX9" fmla="*/ 595424 w 1479096"/>
              <a:gd name="connsiteY9" fmla="*/ 2838893 h 3668232"/>
              <a:gd name="connsiteX10" fmla="*/ 563526 w 1479096"/>
              <a:gd name="connsiteY10" fmla="*/ 2806995 h 3668232"/>
              <a:gd name="connsiteX11" fmla="*/ 510363 w 1479096"/>
              <a:gd name="connsiteY11" fmla="*/ 2732567 h 3668232"/>
              <a:gd name="connsiteX12" fmla="*/ 489098 w 1479096"/>
              <a:gd name="connsiteY12" fmla="*/ 2700670 h 3668232"/>
              <a:gd name="connsiteX13" fmla="*/ 457200 w 1479096"/>
              <a:gd name="connsiteY13" fmla="*/ 2668772 h 3668232"/>
              <a:gd name="connsiteX14" fmla="*/ 435935 w 1479096"/>
              <a:gd name="connsiteY14" fmla="*/ 2626242 h 3668232"/>
              <a:gd name="connsiteX15" fmla="*/ 361507 w 1479096"/>
              <a:gd name="connsiteY15" fmla="*/ 2562446 h 3668232"/>
              <a:gd name="connsiteX16" fmla="*/ 318977 w 1479096"/>
              <a:gd name="connsiteY16" fmla="*/ 2498651 h 3668232"/>
              <a:gd name="connsiteX17" fmla="*/ 233917 w 1479096"/>
              <a:gd name="connsiteY17" fmla="*/ 2381693 h 3668232"/>
              <a:gd name="connsiteX18" fmla="*/ 191386 w 1479096"/>
              <a:gd name="connsiteY18" fmla="*/ 2307265 h 3668232"/>
              <a:gd name="connsiteX19" fmla="*/ 180754 w 1479096"/>
              <a:gd name="connsiteY19" fmla="*/ 2275367 h 3668232"/>
              <a:gd name="connsiteX20" fmla="*/ 148856 w 1479096"/>
              <a:gd name="connsiteY20" fmla="*/ 2232837 h 3668232"/>
              <a:gd name="connsiteX21" fmla="*/ 106326 w 1479096"/>
              <a:gd name="connsiteY21" fmla="*/ 2115879 h 3668232"/>
              <a:gd name="connsiteX22" fmla="*/ 74428 w 1479096"/>
              <a:gd name="connsiteY22" fmla="*/ 2030818 h 3668232"/>
              <a:gd name="connsiteX23" fmla="*/ 53163 w 1479096"/>
              <a:gd name="connsiteY23" fmla="*/ 1998921 h 3668232"/>
              <a:gd name="connsiteX24" fmla="*/ 31898 w 1479096"/>
              <a:gd name="connsiteY24" fmla="*/ 1871330 h 3668232"/>
              <a:gd name="connsiteX25" fmla="*/ 21266 w 1479096"/>
              <a:gd name="connsiteY25" fmla="*/ 1743739 h 3668232"/>
              <a:gd name="connsiteX26" fmla="*/ 0 w 1479096"/>
              <a:gd name="connsiteY26" fmla="*/ 1616149 h 3668232"/>
              <a:gd name="connsiteX27" fmla="*/ 10633 w 1479096"/>
              <a:gd name="connsiteY27" fmla="*/ 999460 h 3668232"/>
              <a:gd name="connsiteX28" fmla="*/ 21266 w 1479096"/>
              <a:gd name="connsiteY28" fmla="*/ 946298 h 3668232"/>
              <a:gd name="connsiteX29" fmla="*/ 31898 w 1479096"/>
              <a:gd name="connsiteY29" fmla="*/ 871870 h 3668232"/>
              <a:gd name="connsiteX30" fmla="*/ 74428 w 1479096"/>
              <a:gd name="connsiteY30" fmla="*/ 691116 h 3668232"/>
              <a:gd name="connsiteX31" fmla="*/ 106326 w 1479096"/>
              <a:gd name="connsiteY31" fmla="*/ 584791 h 3668232"/>
              <a:gd name="connsiteX32" fmla="*/ 138224 w 1479096"/>
              <a:gd name="connsiteY32" fmla="*/ 499730 h 3668232"/>
              <a:gd name="connsiteX33" fmla="*/ 159489 w 1479096"/>
              <a:gd name="connsiteY33" fmla="*/ 425302 h 3668232"/>
              <a:gd name="connsiteX34" fmla="*/ 191386 w 1479096"/>
              <a:gd name="connsiteY34" fmla="*/ 372139 h 3668232"/>
              <a:gd name="connsiteX35" fmla="*/ 233917 w 1479096"/>
              <a:gd name="connsiteY35" fmla="*/ 297711 h 3668232"/>
              <a:gd name="connsiteX36" fmla="*/ 329610 w 1479096"/>
              <a:gd name="connsiteY36" fmla="*/ 180753 h 3668232"/>
              <a:gd name="connsiteX37" fmla="*/ 404038 w 1479096"/>
              <a:gd name="connsiteY37" fmla="*/ 138223 h 3668232"/>
              <a:gd name="connsiteX38" fmla="*/ 435935 w 1479096"/>
              <a:gd name="connsiteY38" fmla="*/ 127591 h 3668232"/>
              <a:gd name="connsiteX39" fmla="*/ 478466 w 1479096"/>
              <a:gd name="connsiteY39" fmla="*/ 106325 h 3668232"/>
              <a:gd name="connsiteX40" fmla="*/ 542261 w 1479096"/>
              <a:gd name="connsiteY40" fmla="*/ 85060 h 3668232"/>
              <a:gd name="connsiteX41" fmla="*/ 574159 w 1479096"/>
              <a:gd name="connsiteY41" fmla="*/ 63795 h 3668232"/>
              <a:gd name="connsiteX42" fmla="*/ 744280 w 1479096"/>
              <a:gd name="connsiteY42" fmla="*/ 10632 h 3668232"/>
              <a:gd name="connsiteX43" fmla="*/ 818707 w 1479096"/>
              <a:gd name="connsiteY43" fmla="*/ 0 h 3668232"/>
              <a:gd name="connsiteX44" fmla="*/ 935666 w 1479096"/>
              <a:gd name="connsiteY44" fmla="*/ 10632 h 3668232"/>
              <a:gd name="connsiteX45" fmla="*/ 1010093 w 1479096"/>
              <a:gd name="connsiteY45" fmla="*/ 42530 h 3668232"/>
              <a:gd name="connsiteX46" fmla="*/ 1084521 w 1479096"/>
              <a:gd name="connsiteY46" fmla="*/ 63795 h 3668232"/>
              <a:gd name="connsiteX47" fmla="*/ 1169582 w 1479096"/>
              <a:gd name="connsiteY47" fmla="*/ 116958 h 3668232"/>
              <a:gd name="connsiteX48" fmla="*/ 1201480 w 1479096"/>
              <a:gd name="connsiteY48" fmla="*/ 148856 h 3668232"/>
              <a:gd name="connsiteX49" fmla="*/ 1265275 w 1479096"/>
              <a:gd name="connsiteY49" fmla="*/ 202018 h 3668232"/>
              <a:gd name="connsiteX50" fmla="*/ 1307805 w 1479096"/>
              <a:gd name="connsiteY50" fmla="*/ 265814 h 3668232"/>
              <a:gd name="connsiteX51" fmla="*/ 1329070 w 1479096"/>
              <a:gd name="connsiteY51" fmla="*/ 297711 h 3668232"/>
              <a:gd name="connsiteX52" fmla="*/ 1360968 w 1479096"/>
              <a:gd name="connsiteY52" fmla="*/ 382772 h 3668232"/>
              <a:gd name="connsiteX53" fmla="*/ 1382233 w 1479096"/>
              <a:gd name="connsiteY53" fmla="*/ 414670 h 3668232"/>
              <a:gd name="connsiteX54" fmla="*/ 1403498 w 1479096"/>
              <a:gd name="connsiteY54" fmla="*/ 478465 h 3668232"/>
              <a:gd name="connsiteX55" fmla="*/ 1424763 w 1479096"/>
              <a:gd name="connsiteY55" fmla="*/ 510363 h 3668232"/>
              <a:gd name="connsiteX56" fmla="*/ 1446028 w 1479096"/>
              <a:gd name="connsiteY56" fmla="*/ 584791 h 3668232"/>
              <a:gd name="connsiteX57" fmla="*/ 1477926 w 1479096"/>
              <a:gd name="connsiteY57" fmla="*/ 648586 h 3668232"/>
              <a:gd name="connsiteX58" fmla="*/ 1477926 w 1479096"/>
              <a:gd name="connsiteY58" fmla="*/ 669851 h 366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479096" h="3668232">
                <a:moveTo>
                  <a:pt x="467833" y="3668232"/>
                </a:moveTo>
                <a:cubicBezTo>
                  <a:pt x="506819" y="3664688"/>
                  <a:pt x="545988" y="3662774"/>
                  <a:pt x="584791" y="3657600"/>
                </a:cubicBezTo>
                <a:cubicBezTo>
                  <a:pt x="612946" y="3653846"/>
                  <a:pt x="638574" y="3646347"/>
                  <a:pt x="659219" y="3625702"/>
                </a:cubicBezTo>
                <a:cubicBezTo>
                  <a:pt x="672410" y="3612511"/>
                  <a:pt x="700306" y="3569388"/>
                  <a:pt x="712382" y="3551274"/>
                </a:cubicBezTo>
                <a:lnTo>
                  <a:pt x="733647" y="3487479"/>
                </a:lnTo>
                <a:lnTo>
                  <a:pt x="744280" y="3455581"/>
                </a:lnTo>
                <a:cubicBezTo>
                  <a:pt x="765306" y="3287362"/>
                  <a:pt x="766290" y="3315664"/>
                  <a:pt x="744280" y="3051544"/>
                </a:cubicBezTo>
                <a:cubicBezTo>
                  <a:pt x="742418" y="3029206"/>
                  <a:pt x="738864" y="3003599"/>
                  <a:pt x="723014" y="2987749"/>
                </a:cubicBezTo>
                <a:cubicBezTo>
                  <a:pt x="586959" y="2851690"/>
                  <a:pt x="795820" y="3067281"/>
                  <a:pt x="669852" y="2913321"/>
                </a:cubicBezTo>
                <a:cubicBezTo>
                  <a:pt x="647634" y="2886166"/>
                  <a:pt x="620233" y="2863702"/>
                  <a:pt x="595424" y="2838893"/>
                </a:cubicBezTo>
                <a:cubicBezTo>
                  <a:pt x="584791" y="2828260"/>
                  <a:pt x="571867" y="2819506"/>
                  <a:pt x="563526" y="2806995"/>
                </a:cubicBezTo>
                <a:cubicBezTo>
                  <a:pt x="513411" y="2731824"/>
                  <a:pt x="576304" y="2824885"/>
                  <a:pt x="510363" y="2732567"/>
                </a:cubicBezTo>
                <a:cubicBezTo>
                  <a:pt x="502936" y="2722169"/>
                  <a:pt x="497279" y="2710487"/>
                  <a:pt x="489098" y="2700670"/>
                </a:cubicBezTo>
                <a:cubicBezTo>
                  <a:pt x="479472" y="2689118"/>
                  <a:pt x="465940" y="2681008"/>
                  <a:pt x="457200" y="2668772"/>
                </a:cubicBezTo>
                <a:cubicBezTo>
                  <a:pt x="447987" y="2655874"/>
                  <a:pt x="446082" y="2638418"/>
                  <a:pt x="435935" y="2626242"/>
                </a:cubicBezTo>
                <a:cubicBezTo>
                  <a:pt x="355769" y="2530042"/>
                  <a:pt x="462633" y="2714134"/>
                  <a:pt x="361507" y="2562446"/>
                </a:cubicBezTo>
                <a:cubicBezTo>
                  <a:pt x="347330" y="2541181"/>
                  <a:pt x="334311" y="2519097"/>
                  <a:pt x="318977" y="2498651"/>
                </a:cubicBezTo>
                <a:cubicBezTo>
                  <a:pt x="247515" y="2403368"/>
                  <a:pt x="274841" y="2443080"/>
                  <a:pt x="233917" y="2381693"/>
                </a:cubicBezTo>
                <a:cubicBezTo>
                  <a:pt x="211428" y="2291740"/>
                  <a:pt x="242064" y="2383284"/>
                  <a:pt x="191386" y="2307265"/>
                </a:cubicBezTo>
                <a:cubicBezTo>
                  <a:pt x="185169" y="2297940"/>
                  <a:pt x="186315" y="2285098"/>
                  <a:pt x="180754" y="2275367"/>
                </a:cubicBezTo>
                <a:cubicBezTo>
                  <a:pt x="171962" y="2259981"/>
                  <a:pt x="159489" y="2247014"/>
                  <a:pt x="148856" y="2232837"/>
                </a:cubicBezTo>
                <a:cubicBezTo>
                  <a:pt x="104184" y="2098821"/>
                  <a:pt x="150707" y="2234228"/>
                  <a:pt x="106326" y="2115879"/>
                </a:cubicBezTo>
                <a:cubicBezTo>
                  <a:pt x="92524" y="2079075"/>
                  <a:pt x="94973" y="2071908"/>
                  <a:pt x="74428" y="2030818"/>
                </a:cubicBezTo>
                <a:cubicBezTo>
                  <a:pt x="68713" y="2019389"/>
                  <a:pt x="60251" y="2009553"/>
                  <a:pt x="53163" y="1998921"/>
                </a:cubicBezTo>
                <a:cubicBezTo>
                  <a:pt x="46075" y="1956391"/>
                  <a:pt x="35478" y="1914298"/>
                  <a:pt x="31898" y="1871330"/>
                </a:cubicBezTo>
                <a:cubicBezTo>
                  <a:pt x="28354" y="1828800"/>
                  <a:pt x="25734" y="1786182"/>
                  <a:pt x="21266" y="1743739"/>
                </a:cubicBezTo>
                <a:cubicBezTo>
                  <a:pt x="15405" y="1688057"/>
                  <a:pt x="10264" y="1667467"/>
                  <a:pt x="0" y="1616149"/>
                </a:cubicBezTo>
                <a:cubicBezTo>
                  <a:pt x="3544" y="1410586"/>
                  <a:pt x="4109" y="1204950"/>
                  <a:pt x="10633" y="999460"/>
                </a:cubicBezTo>
                <a:cubicBezTo>
                  <a:pt x="11206" y="981397"/>
                  <a:pt x="18295" y="964124"/>
                  <a:pt x="21266" y="946298"/>
                </a:cubicBezTo>
                <a:cubicBezTo>
                  <a:pt x="25386" y="921578"/>
                  <a:pt x="27778" y="896590"/>
                  <a:pt x="31898" y="871870"/>
                </a:cubicBezTo>
                <a:cubicBezTo>
                  <a:pt x="42080" y="810778"/>
                  <a:pt x="59425" y="751128"/>
                  <a:pt x="74428" y="691116"/>
                </a:cubicBezTo>
                <a:cubicBezTo>
                  <a:pt x="124234" y="491893"/>
                  <a:pt x="28692" y="869448"/>
                  <a:pt x="106326" y="584791"/>
                </a:cubicBezTo>
                <a:cubicBezTo>
                  <a:pt x="127550" y="506970"/>
                  <a:pt x="101218" y="555240"/>
                  <a:pt x="138224" y="499730"/>
                </a:cubicBezTo>
                <a:cubicBezTo>
                  <a:pt x="141632" y="486098"/>
                  <a:pt x="151860" y="440559"/>
                  <a:pt x="159489" y="425302"/>
                </a:cubicBezTo>
                <a:cubicBezTo>
                  <a:pt x="168731" y="406818"/>
                  <a:pt x="181350" y="390204"/>
                  <a:pt x="191386" y="372139"/>
                </a:cubicBezTo>
                <a:cubicBezTo>
                  <a:pt x="263981" y="241469"/>
                  <a:pt x="167085" y="404643"/>
                  <a:pt x="233917" y="297711"/>
                </a:cubicBezTo>
                <a:cubicBezTo>
                  <a:pt x="265428" y="247293"/>
                  <a:pt x="274280" y="217640"/>
                  <a:pt x="329610" y="180753"/>
                </a:cubicBezTo>
                <a:cubicBezTo>
                  <a:pt x="361646" y="159395"/>
                  <a:pt x="366264" y="154412"/>
                  <a:pt x="404038" y="138223"/>
                </a:cubicBezTo>
                <a:cubicBezTo>
                  <a:pt x="414339" y="133808"/>
                  <a:pt x="425634" y="132006"/>
                  <a:pt x="435935" y="127591"/>
                </a:cubicBezTo>
                <a:cubicBezTo>
                  <a:pt x="450504" y="121347"/>
                  <a:pt x="463749" y="112212"/>
                  <a:pt x="478466" y="106325"/>
                </a:cubicBezTo>
                <a:cubicBezTo>
                  <a:pt x="499278" y="98000"/>
                  <a:pt x="523610" y="97494"/>
                  <a:pt x="542261" y="85060"/>
                </a:cubicBezTo>
                <a:cubicBezTo>
                  <a:pt x="552894" y="77972"/>
                  <a:pt x="562294" y="68541"/>
                  <a:pt x="574159" y="63795"/>
                </a:cubicBezTo>
                <a:cubicBezTo>
                  <a:pt x="589914" y="57493"/>
                  <a:pt x="699231" y="18823"/>
                  <a:pt x="744280" y="10632"/>
                </a:cubicBezTo>
                <a:cubicBezTo>
                  <a:pt x="768937" y="6149"/>
                  <a:pt x="793898" y="3544"/>
                  <a:pt x="818707" y="0"/>
                </a:cubicBezTo>
                <a:cubicBezTo>
                  <a:pt x="857693" y="3544"/>
                  <a:pt x="896912" y="5096"/>
                  <a:pt x="935666" y="10632"/>
                </a:cubicBezTo>
                <a:cubicBezTo>
                  <a:pt x="960597" y="14194"/>
                  <a:pt x="988655" y="33342"/>
                  <a:pt x="1010093" y="42530"/>
                </a:cubicBezTo>
                <a:cubicBezTo>
                  <a:pt x="1031452" y="51684"/>
                  <a:pt x="1062933" y="58398"/>
                  <a:pt x="1084521" y="63795"/>
                </a:cubicBezTo>
                <a:cubicBezTo>
                  <a:pt x="1128089" y="85578"/>
                  <a:pt x="1130933" y="83830"/>
                  <a:pt x="1169582" y="116958"/>
                </a:cubicBezTo>
                <a:cubicBezTo>
                  <a:pt x="1180999" y="126744"/>
                  <a:pt x="1189928" y="139230"/>
                  <a:pt x="1201480" y="148856"/>
                </a:cubicBezTo>
                <a:cubicBezTo>
                  <a:pt x="1240276" y="181186"/>
                  <a:pt x="1230945" y="157880"/>
                  <a:pt x="1265275" y="202018"/>
                </a:cubicBezTo>
                <a:cubicBezTo>
                  <a:pt x="1280966" y="222192"/>
                  <a:pt x="1293628" y="244549"/>
                  <a:pt x="1307805" y="265814"/>
                </a:cubicBezTo>
                <a:lnTo>
                  <a:pt x="1329070" y="297711"/>
                </a:lnTo>
                <a:cubicBezTo>
                  <a:pt x="1340699" y="344227"/>
                  <a:pt x="1336257" y="339527"/>
                  <a:pt x="1360968" y="382772"/>
                </a:cubicBezTo>
                <a:cubicBezTo>
                  <a:pt x="1367308" y="393867"/>
                  <a:pt x="1377043" y="402993"/>
                  <a:pt x="1382233" y="414670"/>
                </a:cubicBezTo>
                <a:cubicBezTo>
                  <a:pt x="1391337" y="435153"/>
                  <a:pt x="1391064" y="459814"/>
                  <a:pt x="1403498" y="478465"/>
                </a:cubicBezTo>
                <a:cubicBezTo>
                  <a:pt x="1410586" y="489098"/>
                  <a:pt x="1419048" y="498933"/>
                  <a:pt x="1424763" y="510363"/>
                </a:cubicBezTo>
                <a:cubicBezTo>
                  <a:pt x="1433264" y="527365"/>
                  <a:pt x="1441483" y="568884"/>
                  <a:pt x="1446028" y="584791"/>
                </a:cubicBezTo>
                <a:cubicBezTo>
                  <a:pt x="1477465" y="694820"/>
                  <a:pt x="1431332" y="532099"/>
                  <a:pt x="1477926" y="648586"/>
                </a:cubicBezTo>
                <a:cubicBezTo>
                  <a:pt x="1480559" y="655167"/>
                  <a:pt x="1477926" y="662763"/>
                  <a:pt x="1477926" y="669851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F503501-A218-4B5F-8A43-E78714CC406E}"/>
              </a:ext>
            </a:extLst>
          </p:cNvPr>
          <p:cNvSpPr/>
          <p:nvPr/>
        </p:nvSpPr>
        <p:spPr>
          <a:xfrm>
            <a:off x="2796363" y="3100122"/>
            <a:ext cx="2509284" cy="1631366"/>
          </a:xfrm>
          <a:custGeom>
            <a:avLst/>
            <a:gdLst>
              <a:gd name="connsiteX0" fmla="*/ 0 w 2509284"/>
              <a:gd name="connsiteY0" fmla="*/ 1631366 h 1631366"/>
              <a:gd name="connsiteX1" fmla="*/ 297711 w 2509284"/>
              <a:gd name="connsiteY1" fmla="*/ 1620734 h 1631366"/>
              <a:gd name="connsiteX2" fmla="*/ 457200 w 2509284"/>
              <a:gd name="connsiteY2" fmla="*/ 1599469 h 1631366"/>
              <a:gd name="connsiteX3" fmla="*/ 552893 w 2509284"/>
              <a:gd name="connsiteY3" fmla="*/ 1578204 h 1631366"/>
              <a:gd name="connsiteX4" fmla="*/ 733646 w 2509284"/>
              <a:gd name="connsiteY4" fmla="*/ 1546306 h 1631366"/>
              <a:gd name="connsiteX5" fmla="*/ 776177 w 2509284"/>
              <a:gd name="connsiteY5" fmla="*/ 1535673 h 1631366"/>
              <a:gd name="connsiteX6" fmla="*/ 808074 w 2509284"/>
              <a:gd name="connsiteY6" fmla="*/ 1525041 h 1631366"/>
              <a:gd name="connsiteX7" fmla="*/ 882502 w 2509284"/>
              <a:gd name="connsiteY7" fmla="*/ 1514408 h 1631366"/>
              <a:gd name="connsiteX8" fmla="*/ 914400 w 2509284"/>
              <a:gd name="connsiteY8" fmla="*/ 1503776 h 1631366"/>
              <a:gd name="connsiteX9" fmla="*/ 1031358 w 2509284"/>
              <a:gd name="connsiteY9" fmla="*/ 1482511 h 1631366"/>
              <a:gd name="connsiteX10" fmla="*/ 1148316 w 2509284"/>
              <a:gd name="connsiteY10" fmla="*/ 1471878 h 1631366"/>
              <a:gd name="connsiteX11" fmla="*/ 1212111 w 2509284"/>
              <a:gd name="connsiteY11" fmla="*/ 1461245 h 1631366"/>
              <a:gd name="connsiteX12" fmla="*/ 1275907 w 2509284"/>
              <a:gd name="connsiteY12" fmla="*/ 1408083 h 1631366"/>
              <a:gd name="connsiteX13" fmla="*/ 1318437 w 2509284"/>
              <a:gd name="connsiteY13" fmla="*/ 1376185 h 1631366"/>
              <a:gd name="connsiteX14" fmla="*/ 1339702 w 2509284"/>
              <a:gd name="connsiteY14" fmla="*/ 1344287 h 1631366"/>
              <a:gd name="connsiteX15" fmla="*/ 1371600 w 2509284"/>
              <a:gd name="connsiteY15" fmla="*/ 1323022 h 1631366"/>
              <a:gd name="connsiteX16" fmla="*/ 1456660 w 2509284"/>
              <a:gd name="connsiteY16" fmla="*/ 1248594 h 1631366"/>
              <a:gd name="connsiteX17" fmla="*/ 1477925 w 2509284"/>
              <a:gd name="connsiteY17" fmla="*/ 1216697 h 1631366"/>
              <a:gd name="connsiteX18" fmla="*/ 1499190 w 2509284"/>
              <a:gd name="connsiteY18" fmla="*/ 1195431 h 1631366"/>
              <a:gd name="connsiteX19" fmla="*/ 1520456 w 2509284"/>
              <a:gd name="connsiteY19" fmla="*/ 1152901 h 1631366"/>
              <a:gd name="connsiteX20" fmla="*/ 1552353 w 2509284"/>
              <a:gd name="connsiteY20" fmla="*/ 1110371 h 1631366"/>
              <a:gd name="connsiteX21" fmla="*/ 1594884 w 2509284"/>
              <a:gd name="connsiteY21" fmla="*/ 1046576 h 1631366"/>
              <a:gd name="connsiteX22" fmla="*/ 1616149 w 2509284"/>
              <a:gd name="connsiteY22" fmla="*/ 1014678 h 1631366"/>
              <a:gd name="connsiteX23" fmla="*/ 1658679 w 2509284"/>
              <a:gd name="connsiteY23" fmla="*/ 950883 h 1631366"/>
              <a:gd name="connsiteX24" fmla="*/ 1711842 w 2509284"/>
              <a:gd name="connsiteY24" fmla="*/ 865822 h 1631366"/>
              <a:gd name="connsiteX25" fmla="*/ 1743739 w 2509284"/>
              <a:gd name="connsiteY25" fmla="*/ 823292 h 1631366"/>
              <a:gd name="connsiteX26" fmla="*/ 1765004 w 2509284"/>
              <a:gd name="connsiteY26" fmla="*/ 780762 h 1631366"/>
              <a:gd name="connsiteX27" fmla="*/ 1786270 w 2509284"/>
              <a:gd name="connsiteY27" fmla="*/ 759497 h 1631366"/>
              <a:gd name="connsiteX28" fmla="*/ 1807535 w 2509284"/>
              <a:gd name="connsiteY28" fmla="*/ 727599 h 1631366"/>
              <a:gd name="connsiteX29" fmla="*/ 1828800 w 2509284"/>
              <a:gd name="connsiteY29" fmla="*/ 653171 h 1631366"/>
              <a:gd name="connsiteX30" fmla="*/ 1850065 w 2509284"/>
              <a:gd name="connsiteY30" fmla="*/ 621273 h 1631366"/>
              <a:gd name="connsiteX31" fmla="*/ 1881963 w 2509284"/>
              <a:gd name="connsiteY31" fmla="*/ 546845 h 1631366"/>
              <a:gd name="connsiteX32" fmla="*/ 1892595 w 2509284"/>
              <a:gd name="connsiteY32" fmla="*/ 514948 h 1631366"/>
              <a:gd name="connsiteX33" fmla="*/ 1913860 w 2509284"/>
              <a:gd name="connsiteY33" fmla="*/ 483050 h 1631366"/>
              <a:gd name="connsiteX34" fmla="*/ 1956390 w 2509284"/>
              <a:gd name="connsiteY34" fmla="*/ 387357 h 1631366"/>
              <a:gd name="connsiteX35" fmla="*/ 1967023 w 2509284"/>
              <a:gd name="connsiteY35" fmla="*/ 334194 h 1631366"/>
              <a:gd name="connsiteX36" fmla="*/ 2009553 w 2509284"/>
              <a:gd name="connsiteY36" fmla="*/ 238501 h 1631366"/>
              <a:gd name="connsiteX37" fmla="*/ 2030818 w 2509284"/>
              <a:gd name="connsiteY37" fmla="*/ 174706 h 1631366"/>
              <a:gd name="connsiteX38" fmla="*/ 2041451 w 2509284"/>
              <a:gd name="connsiteY38" fmla="*/ 142808 h 1631366"/>
              <a:gd name="connsiteX39" fmla="*/ 2052084 w 2509284"/>
              <a:gd name="connsiteY39" fmla="*/ 100278 h 1631366"/>
              <a:gd name="connsiteX40" fmla="*/ 2073349 w 2509284"/>
              <a:gd name="connsiteY40" fmla="*/ 68380 h 1631366"/>
              <a:gd name="connsiteX41" fmla="*/ 2094614 w 2509284"/>
              <a:gd name="connsiteY41" fmla="*/ 4585 h 1631366"/>
              <a:gd name="connsiteX42" fmla="*/ 2073349 w 2509284"/>
              <a:gd name="connsiteY42" fmla="*/ 142808 h 1631366"/>
              <a:gd name="connsiteX43" fmla="*/ 2062716 w 2509284"/>
              <a:gd name="connsiteY43" fmla="*/ 174706 h 1631366"/>
              <a:gd name="connsiteX44" fmla="*/ 2041451 w 2509284"/>
              <a:gd name="connsiteY44" fmla="*/ 312929 h 1631366"/>
              <a:gd name="connsiteX45" fmla="*/ 2030818 w 2509284"/>
              <a:gd name="connsiteY45" fmla="*/ 397990 h 1631366"/>
              <a:gd name="connsiteX46" fmla="*/ 2020186 w 2509284"/>
              <a:gd name="connsiteY46" fmla="*/ 440520 h 1631366"/>
              <a:gd name="connsiteX47" fmla="*/ 1998921 w 2509284"/>
              <a:gd name="connsiteY47" fmla="*/ 546845 h 1631366"/>
              <a:gd name="connsiteX48" fmla="*/ 2020186 w 2509284"/>
              <a:gd name="connsiteY48" fmla="*/ 887087 h 1631366"/>
              <a:gd name="connsiteX49" fmla="*/ 2041451 w 2509284"/>
              <a:gd name="connsiteY49" fmla="*/ 1025311 h 1631366"/>
              <a:gd name="connsiteX50" fmla="*/ 2052084 w 2509284"/>
              <a:gd name="connsiteY50" fmla="*/ 1057208 h 1631366"/>
              <a:gd name="connsiteX51" fmla="*/ 2062716 w 2509284"/>
              <a:gd name="connsiteY51" fmla="*/ 1099738 h 1631366"/>
              <a:gd name="connsiteX52" fmla="*/ 2083981 w 2509284"/>
              <a:gd name="connsiteY52" fmla="*/ 1131636 h 1631366"/>
              <a:gd name="connsiteX53" fmla="*/ 2137144 w 2509284"/>
              <a:gd name="connsiteY53" fmla="*/ 1237962 h 1631366"/>
              <a:gd name="connsiteX54" fmla="*/ 2232837 w 2509284"/>
              <a:gd name="connsiteY54" fmla="*/ 1301757 h 1631366"/>
              <a:gd name="connsiteX55" fmla="*/ 2264735 w 2509284"/>
              <a:gd name="connsiteY55" fmla="*/ 1323022 h 1631366"/>
              <a:gd name="connsiteX56" fmla="*/ 2328530 w 2509284"/>
              <a:gd name="connsiteY56" fmla="*/ 1376185 h 1631366"/>
              <a:gd name="connsiteX57" fmla="*/ 2360428 w 2509284"/>
              <a:gd name="connsiteY57" fmla="*/ 1386818 h 1631366"/>
              <a:gd name="connsiteX58" fmla="*/ 2434856 w 2509284"/>
              <a:gd name="connsiteY58" fmla="*/ 1429348 h 1631366"/>
              <a:gd name="connsiteX59" fmla="*/ 2509284 w 2509284"/>
              <a:gd name="connsiteY59" fmla="*/ 1450613 h 163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509284" h="1631366">
                <a:moveTo>
                  <a:pt x="0" y="1631366"/>
                </a:moveTo>
                <a:lnTo>
                  <a:pt x="297711" y="1620734"/>
                </a:lnTo>
                <a:cubicBezTo>
                  <a:pt x="313826" y="1619839"/>
                  <a:pt x="436764" y="1602875"/>
                  <a:pt x="457200" y="1599469"/>
                </a:cubicBezTo>
                <a:cubicBezTo>
                  <a:pt x="533121" y="1586816"/>
                  <a:pt x="486015" y="1592535"/>
                  <a:pt x="552893" y="1578204"/>
                </a:cubicBezTo>
                <a:cubicBezTo>
                  <a:pt x="816957" y="1521618"/>
                  <a:pt x="531104" y="1583131"/>
                  <a:pt x="733646" y="1546306"/>
                </a:cubicBezTo>
                <a:cubicBezTo>
                  <a:pt x="748024" y="1543692"/>
                  <a:pt x="762126" y="1539688"/>
                  <a:pt x="776177" y="1535673"/>
                </a:cubicBezTo>
                <a:cubicBezTo>
                  <a:pt x="786953" y="1532594"/>
                  <a:pt x="797084" y="1527239"/>
                  <a:pt x="808074" y="1525041"/>
                </a:cubicBezTo>
                <a:cubicBezTo>
                  <a:pt x="832649" y="1520126"/>
                  <a:pt x="857693" y="1517952"/>
                  <a:pt x="882502" y="1514408"/>
                </a:cubicBezTo>
                <a:cubicBezTo>
                  <a:pt x="893135" y="1510864"/>
                  <a:pt x="903527" y="1506494"/>
                  <a:pt x="914400" y="1503776"/>
                </a:cubicBezTo>
                <a:cubicBezTo>
                  <a:pt x="935300" y="1498551"/>
                  <a:pt x="1013441" y="1484619"/>
                  <a:pt x="1031358" y="1482511"/>
                </a:cubicBezTo>
                <a:cubicBezTo>
                  <a:pt x="1070237" y="1477937"/>
                  <a:pt x="1109437" y="1476452"/>
                  <a:pt x="1148316" y="1471878"/>
                </a:cubicBezTo>
                <a:cubicBezTo>
                  <a:pt x="1169727" y="1469359"/>
                  <a:pt x="1190846" y="1464789"/>
                  <a:pt x="1212111" y="1461245"/>
                </a:cubicBezTo>
                <a:cubicBezTo>
                  <a:pt x="1282606" y="1414249"/>
                  <a:pt x="1204279" y="1469478"/>
                  <a:pt x="1275907" y="1408083"/>
                </a:cubicBezTo>
                <a:cubicBezTo>
                  <a:pt x="1289362" y="1396550"/>
                  <a:pt x="1305907" y="1388716"/>
                  <a:pt x="1318437" y="1376185"/>
                </a:cubicBezTo>
                <a:cubicBezTo>
                  <a:pt x="1327473" y="1367149"/>
                  <a:pt x="1330666" y="1353323"/>
                  <a:pt x="1339702" y="1344287"/>
                </a:cubicBezTo>
                <a:cubicBezTo>
                  <a:pt x="1348738" y="1335251"/>
                  <a:pt x="1361983" y="1331437"/>
                  <a:pt x="1371600" y="1323022"/>
                </a:cubicBezTo>
                <a:cubicBezTo>
                  <a:pt x="1471122" y="1235941"/>
                  <a:pt x="1384880" y="1296448"/>
                  <a:pt x="1456660" y="1248594"/>
                </a:cubicBezTo>
                <a:cubicBezTo>
                  <a:pt x="1463748" y="1237962"/>
                  <a:pt x="1469942" y="1226675"/>
                  <a:pt x="1477925" y="1216697"/>
                </a:cubicBezTo>
                <a:cubicBezTo>
                  <a:pt x="1484187" y="1208869"/>
                  <a:pt x="1493629" y="1203772"/>
                  <a:pt x="1499190" y="1195431"/>
                </a:cubicBezTo>
                <a:cubicBezTo>
                  <a:pt x="1507982" y="1182243"/>
                  <a:pt x="1512055" y="1166342"/>
                  <a:pt x="1520456" y="1152901"/>
                </a:cubicBezTo>
                <a:cubicBezTo>
                  <a:pt x="1529848" y="1137874"/>
                  <a:pt x="1542191" y="1124888"/>
                  <a:pt x="1552353" y="1110371"/>
                </a:cubicBezTo>
                <a:cubicBezTo>
                  <a:pt x="1567009" y="1089433"/>
                  <a:pt x="1580707" y="1067841"/>
                  <a:pt x="1594884" y="1046576"/>
                </a:cubicBezTo>
                <a:lnTo>
                  <a:pt x="1616149" y="1014678"/>
                </a:lnTo>
                <a:cubicBezTo>
                  <a:pt x="1638385" y="947965"/>
                  <a:pt x="1609666" y="1018275"/>
                  <a:pt x="1658679" y="950883"/>
                </a:cubicBezTo>
                <a:cubicBezTo>
                  <a:pt x="1678345" y="923842"/>
                  <a:pt x="1691781" y="892571"/>
                  <a:pt x="1711842" y="865822"/>
                </a:cubicBezTo>
                <a:cubicBezTo>
                  <a:pt x="1722474" y="851645"/>
                  <a:pt x="1734347" y="838319"/>
                  <a:pt x="1743739" y="823292"/>
                </a:cubicBezTo>
                <a:cubicBezTo>
                  <a:pt x="1752139" y="809851"/>
                  <a:pt x="1756212" y="793950"/>
                  <a:pt x="1765004" y="780762"/>
                </a:cubicBezTo>
                <a:cubicBezTo>
                  <a:pt x="1770565" y="772421"/>
                  <a:pt x="1780008" y="767325"/>
                  <a:pt x="1786270" y="759497"/>
                </a:cubicBezTo>
                <a:cubicBezTo>
                  <a:pt x="1794253" y="749518"/>
                  <a:pt x="1800447" y="738232"/>
                  <a:pt x="1807535" y="727599"/>
                </a:cubicBezTo>
                <a:cubicBezTo>
                  <a:pt x="1810943" y="713967"/>
                  <a:pt x="1821171" y="668428"/>
                  <a:pt x="1828800" y="653171"/>
                </a:cubicBezTo>
                <a:cubicBezTo>
                  <a:pt x="1834515" y="641741"/>
                  <a:pt x="1842977" y="631906"/>
                  <a:pt x="1850065" y="621273"/>
                </a:cubicBezTo>
                <a:cubicBezTo>
                  <a:pt x="1874999" y="546470"/>
                  <a:pt x="1842547" y="638815"/>
                  <a:pt x="1881963" y="546845"/>
                </a:cubicBezTo>
                <a:cubicBezTo>
                  <a:pt x="1886378" y="536544"/>
                  <a:pt x="1887583" y="524972"/>
                  <a:pt x="1892595" y="514948"/>
                </a:cubicBezTo>
                <a:cubicBezTo>
                  <a:pt x="1898310" y="503518"/>
                  <a:pt x="1908670" y="494727"/>
                  <a:pt x="1913860" y="483050"/>
                </a:cubicBezTo>
                <a:cubicBezTo>
                  <a:pt x="1964472" y="369172"/>
                  <a:pt x="1908265" y="459546"/>
                  <a:pt x="1956390" y="387357"/>
                </a:cubicBezTo>
                <a:cubicBezTo>
                  <a:pt x="1959934" y="369636"/>
                  <a:pt x="1961830" y="351504"/>
                  <a:pt x="1967023" y="334194"/>
                </a:cubicBezTo>
                <a:cubicBezTo>
                  <a:pt x="1988555" y="262420"/>
                  <a:pt x="1984419" y="301336"/>
                  <a:pt x="2009553" y="238501"/>
                </a:cubicBezTo>
                <a:cubicBezTo>
                  <a:pt x="2017878" y="217689"/>
                  <a:pt x="2023730" y="195971"/>
                  <a:pt x="2030818" y="174706"/>
                </a:cubicBezTo>
                <a:cubicBezTo>
                  <a:pt x="2034362" y="164073"/>
                  <a:pt x="2038733" y="153681"/>
                  <a:pt x="2041451" y="142808"/>
                </a:cubicBezTo>
                <a:cubicBezTo>
                  <a:pt x="2044995" y="128631"/>
                  <a:pt x="2046328" y="113709"/>
                  <a:pt x="2052084" y="100278"/>
                </a:cubicBezTo>
                <a:cubicBezTo>
                  <a:pt x="2057118" y="88532"/>
                  <a:pt x="2066261" y="79013"/>
                  <a:pt x="2073349" y="68380"/>
                </a:cubicBezTo>
                <a:cubicBezTo>
                  <a:pt x="2080437" y="47115"/>
                  <a:pt x="2097394" y="-17657"/>
                  <a:pt x="2094614" y="4585"/>
                </a:cubicBezTo>
                <a:cubicBezTo>
                  <a:pt x="2088159" y="56221"/>
                  <a:pt x="2085524" y="94106"/>
                  <a:pt x="2073349" y="142808"/>
                </a:cubicBezTo>
                <a:cubicBezTo>
                  <a:pt x="2070631" y="153681"/>
                  <a:pt x="2066260" y="164073"/>
                  <a:pt x="2062716" y="174706"/>
                </a:cubicBezTo>
                <a:cubicBezTo>
                  <a:pt x="2051889" y="239672"/>
                  <a:pt x="2050571" y="244535"/>
                  <a:pt x="2041451" y="312929"/>
                </a:cubicBezTo>
                <a:cubicBezTo>
                  <a:pt x="2037674" y="341253"/>
                  <a:pt x="2035516" y="369804"/>
                  <a:pt x="2030818" y="397990"/>
                </a:cubicBezTo>
                <a:cubicBezTo>
                  <a:pt x="2028416" y="412404"/>
                  <a:pt x="2022800" y="426143"/>
                  <a:pt x="2020186" y="440520"/>
                </a:cubicBezTo>
                <a:cubicBezTo>
                  <a:pt x="2000638" y="548032"/>
                  <a:pt x="2020756" y="481339"/>
                  <a:pt x="1998921" y="546845"/>
                </a:cubicBezTo>
                <a:cubicBezTo>
                  <a:pt x="2007102" y="718657"/>
                  <a:pt x="2005073" y="743508"/>
                  <a:pt x="2020186" y="887087"/>
                </a:cubicBezTo>
                <a:cubicBezTo>
                  <a:pt x="2024882" y="931699"/>
                  <a:pt x="2030386" y="981052"/>
                  <a:pt x="2041451" y="1025311"/>
                </a:cubicBezTo>
                <a:cubicBezTo>
                  <a:pt x="2044169" y="1036184"/>
                  <a:pt x="2049005" y="1046432"/>
                  <a:pt x="2052084" y="1057208"/>
                </a:cubicBezTo>
                <a:cubicBezTo>
                  <a:pt x="2056099" y="1071259"/>
                  <a:pt x="2056960" y="1086307"/>
                  <a:pt x="2062716" y="1099738"/>
                </a:cubicBezTo>
                <a:cubicBezTo>
                  <a:pt x="2067750" y="1111484"/>
                  <a:pt x="2076893" y="1121003"/>
                  <a:pt x="2083981" y="1131636"/>
                </a:cubicBezTo>
                <a:cubicBezTo>
                  <a:pt x="2093574" y="1170008"/>
                  <a:pt x="2099168" y="1212645"/>
                  <a:pt x="2137144" y="1237962"/>
                </a:cubicBezTo>
                <a:lnTo>
                  <a:pt x="2232837" y="1301757"/>
                </a:lnTo>
                <a:cubicBezTo>
                  <a:pt x="2243470" y="1308845"/>
                  <a:pt x="2255699" y="1313986"/>
                  <a:pt x="2264735" y="1323022"/>
                </a:cubicBezTo>
                <a:cubicBezTo>
                  <a:pt x="2288251" y="1346539"/>
                  <a:pt x="2298922" y="1361381"/>
                  <a:pt x="2328530" y="1376185"/>
                </a:cubicBezTo>
                <a:cubicBezTo>
                  <a:pt x="2338555" y="1381197"/>
                  <a:pt x="2350403" y="1381806"/>
                  <a:pt x="2360428" y="1386818"/>
                </a:cubicBezTo>
                <a:cubicBezTo>
                  <a:pt x="2407097" y="1410153"/>
                  <a:pt x="2378931" y="1410707"/>
                  <a:pt x="2434856" y="1429348"/>
                </a:cubicBezTo>
                <a:cubicBezTo>
                  <a:pt x="2544534" y="1465907"/>
                  <a:pt x="2450477" y="1421209"/>
                  <a:pt x="2509284" y="1450613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49B7084-F884-48B9-A386-D1E0654EC006}"/>
              </a:ext>
            </a:extLst>
          </p:cNvPr>
          <p:cNvSpPr/>
          <p:nvPr/>
        </p:nvSpPr>
        <p:spPr>
          <a:xfrm>
            <a:off x="4338084" y="1637414"/>
            <a:ext cx="542260" cy="2041451"/>
          </a:xfrm>
          <a:custGeom>
            <a:avLst/>
            <a:gdLst>
              <a:gd name="connsiteX0" fmla="*/ 542260 w 542260"/>
              <a:gd name="connsiteY0" fmla="*/ 1573619 h 2041451"/>
              <a:gd name="connsiteX1" fmla="*/ 520995 w 542260"/>
              <a:gd name="connsiteY1" fmla="*/ 1679944 h 2041451"/>
              <a:gd name="connsiteX2" fmla="*/ 489097 w 542260"/>
              <a:gd name="connsiteY2" fmla="*/ 1818167 h 2041451"/>
              <a:gd name="connsiteX3" fmla="*/ 467832 w 542260"/>
              <a:gd name="connsiteY3" fmla="*/ 1881963 h 2041451"/>
              <a:gd name="connsiteX4" fmla="*/ 382772 w 542260"/>
              <a:gd name="connsiteY4" fmla="*/ 1977656 h 2041451"/>
              <a:gd name="connsiteX5" fmla="*/ 340242 w 542260"/>
              <a:gd name="connsiteY5" fmla="*/ 1998921 h 2041451"/>
              <a:gd name="connsiteX6" fmla="*/ 255181 w 542260"/>
              <a:gd name="connsiteY6" fmla="*/ 2041451 h 2041451"/>
              <a:gd name="connsiteX7" fmla="*/ 170121 w 542260"/>
              <a:gd name="connsiteY7" fmla="*/ 2020186 h 2041451"/>
              <a:gd name="connsiteX8" fmla="*/ 148856 w 542260"/>
              <a:gd name="connsiteY8" fmla="*/ 1988288 h 2041451"/>
              <a:gd name="connsiteX9" fmla="*/ 116958 w 542260"/>
              <a:gd name="connsiteY9" fmla="*/ 1967023 h 2041451"/>
              <a:gd name="connsiteX10" fmla="*/ 95693 w 542260"/>
              <a:gd name="connsiteY10" fmla="*/ 1935126 h 2041451"/>
              <a:gd name="connsiteX11" fmla="*/ 63795 w 542260"/>
              <a:gd name="connsiteY11" fmla="*/ 1871330 h 2041451"/>
              <a:gd name="connsiteX12" fmla="*/ 42530 w 542260"/>
              <a:gd name="connsiteY12" fmla="*/ 1807535 h 2041451"/>
              <a:gd name="connsiteX13" fmla="*/ 31897 w 542260"/>
              <a:gd name="connsiteY13" fmla="*/ 1775637 h 2041451"/>
              <a:gd name="connsiteX14" fmla="*/ 21265 w 542260"/>
              <a:gd name="connsiteY14" fmla="*/ 1722474 h 2041451"/>
              <a:gd name="connsiteX15" fmla="*/ 10632 w 542260"/>
              <a:gd name="connsiteY15" fmla="*/ 1637414 h 2041451"/>
              <a:gd name="connsiteX16" fmla="*/ 0 w 542260"/>
              <a:gd name="connsiteY16" fmla="*/ 1594884 h 2041451"/>
              <a:gd name="connsiteX17" fmla="*/ 10632 w 542260"/>
              <a:gd name="connsiteY17" fmla="*/ 1052623 h 2041451"/>
              <a:gd name="connsiteX18" fmla="*/ 21265 w 542260"/>
              <a:gd name="connsiteY18" fmla="*/ 978195 h 2041451"/>
              <a:gd name="connsiteX19" fmla="*/ 31897 w 542260"/>
              <a:gd name="connsiteY19" fmla="*/ 946298 h 2041451"/>
              <a:gd name="connsiteX20" fmla="*/ 42530 w 542260"/>
              <a:gd name="connsiteY20" fmla="*/ 903767 h 2041451"/>
              <a:gd name="connsiteX21" fmla="*/ 74428 w 542260"/>
              <a:gd name="connsiteY21" fmla="*/ 744279 h 2041451"/>
              <a:gd name="connsiteX22" fmla="*/ 85060 w 542260"/>
              <a:gd name="connsiteY22" fmla="*/ 712381 h 2041451"/>
              <a:gd name="connsiteX23" fmla="*/ 138223 w 542260"/>
              <a:gd name="connsiteY23" fmla="*/ 595423 h 2041451"/>
              <a:gd name="connsiteX24" fmla="*/ 148856 w 542260"/>
              <a:gd name="connsiteY24" fmla="*/ 542260 h 2041451"/>
              <a:gd name="connsiteX25" fmla="*/ 170121 w 542260"/>
              <a:gd name="connsiteY25" fmla="*/ 478465 h 2041451"/>
              <a:gd name="connsiteX26" fmla="*/ 180753 w 542260"/>
              <a:gd name="connsiteY26" fmla="*/ 435935 h 2041451"/>
              <a:gd name="connsiteX27" fmla="*/ 223283 w 542260"/>
              <a:gd name="connsiteY27" fmla="*/ 350874 h 2041451"/>
              <a:gd name="connsiteX28" fmla="*/ 255181 w 542260"/>
              <a:gd name="connsiteY28" fmla="*/ 255181 h 2041451"/>
              <a:gd name="connsiteX29" fmla="*/ 265814 w 542260"/>
              <a:gd name="connsiteY29" fmla="*/ 223284 h 2041451"/>
              <a:gd name="connsiteX30" fmla="*/ 287079 w 542260"/>
              <a:gd name="connsiteY30" fmla="*/ 191386 h 2041451"/>
              <a:gd name="connsiteX31" fmla="*/ 308344 w 542260"/>
              <a:gd name="connsiteY31" fmla="*/ 127591 h 2041451"/>
              <a:gd name="connsiteX32" fmla="*/ 318976 w 542260"/>
              <a:gd name="connsiteY32" fmla="*/ 95693 h 2041451"/>
              <a:gd name="connsiteX33" fmla="*/ 329609 w 542260"/>
              <a:gd name="connsiteY33" fmla="*/ 53163 h 2041451"/>
              <a:gd name="connsiteX34" fmla="*/ 340242 w 542260"/>
              <a:gd name="connsiteY34" fmla="*/ 0 h 204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42260" h="2041451">
                <a:moveTo>
                  <a:pt x="542260" y="1573619"/>
                </a:moveTo>
                <a:lnTo>
                  <a:pt x="520995" y="1679944"/>
                </a:lnTo>
                <a:cubicBezTo>
                  <a:pt x="512558" y="1722129"/>
                  <a:pt x="501927" y="1779675"/>
                  <a:pt x="489097" y="1818167"/>
                </a:cubicBezTo>
                <a:cubicBezTo>
                  <a:pt x="482009" y="1839432"/>
                  <a:pt x="481281" y="1864030"/>
                  <a:pt x="467832" y="1881963"/>
                </a:cubicBezTo>
                <a:cubicBezTo>
                  <a:pt x="448769" y="1907381"/>
                  <a:pt x="409050" y="1964517"/>
                  <a:pt x="382772" y="1977656"/>
                </a:cubicBezTo>
                <a:cubicBezTo>
                  <a:pt x="368595" y="1984744"/>
                  <a:pt x="353683" y="1990521"/>
                  <a:pt x="340242" y="1998921"/>
                </a:cubicBezTo>
                <a:cubicBezTo>
                  <a:pt x="267948" y="2044105"/>
                  <a:pt x="329806" y="2022796"/>
                  <a:pt x="255181" y="2041451"/>
                </a:cubicBezTo>
                <a:cubicBezTo>
                  <a:pt x="252530" y="2040921"/>
                  <a:pt x="181021" y="2028906"/>
                  <a:pt x="170121" y="2020186"/>
                </a:cubicBezTo>
                <a:cubicBezTo>
                  <a:pt x="160143" y="2012203"/>
                  <a:pt x="157892" y="1997324"/>
                  <a:pt x="148856" y="1988288"/>
                </a:cubicBezTo>
                <a:cubicBezTo>
                  <a:pt x="139820" y="1979252"/>
                  <a:pt x="127591" y="1974111"/>
                  <a:pt x="116958" y="1967023"/>
                </a:cubicBezTo>
                <a:cubicBezTo>
                  <a:pt x="109870" y="1956391"/>
                  <a:pt x="101408" y="1946555"/>
                  <a:pt x="95693" y="1935126"/>
                </a:cubicBezTo>
                <a:cubicBezTo>
                  <a:pt x="51669" y="1847080"/>
                  <a:pt x="124740" y="1962750"/>
                  <a:pt x="63795" y="1871330"/>
                </a:cubicBezTo>
                <a:lnTo>
                  <a:pt x="42530" y="1807535"/>
                </a:lnTo>
                <a:cubicBezTo>
                  <a:pt x="38986" y="1796902"/>
                  <a:pt x="34095" y="1786627"/>
                  <a:pt x="31897" y="1775637"/>
                </a:cubicBezTo>
                <a:cubicBezTo>
                  <a:pt x="28353" y="1757916"/>
                  <a:pt x="24013" y="1740336"/>
                  <a:pt x="21265" y="1722474"/>
                </a:cubicBezTo>
                <a:cubicBezTo>
                  <a:pt x="16920" y="1694232"/>
                  <a:pt x="15330" y="1665599"/>
                  <a:pt x="10632" y="1637414"/>
                </a:cubicBezTo>
                <a:cubicBezTo>
                  <a:pt x="8230" y="1623000"/>
                  <a:pt x="3544" y="1609061"/>
                  <a:pt x="0" y="1594884"/>
                </a:cubicBezTo>
                <a:cubicBezTo>
                  <a:pt x="3544" y="1414130"/>
                  <a:pt x="4402" y="1233304"/>
                  <a:pt x="10632" y="1052623"/>
                </a:cubicBezTo>
                <a:cubicBezTo>
                  <a:pt x="11496" y="1027577"/>
                  <a:pt x="16350" y="1002770"/>
                  <a:pt x="21265" y="978195"/>
                </a:cubicBezTo>
                <a:cubicBezTo>
                  <a:pt x="23463" y="967205"/>
                  <a:pt x="28818" y="957074"/>
                  <a:pt x="31897" y="946298"/>
                </a:cubicBezTo>
                <a:cubicBezTo>
                  <a:pt x="35912" y="932247"/>
                  <a:pt x="39916" y="918145"/>
                  <a:pt x="42530" y="903767"/>
                </a:cubicBezTo>
                <a:cubicBezTo>
                  <a:pt x="56779" y="825403"/>
                  <a:pt x="47689" y="824502"/>
                  <a:pt x="74428" y="744279"/>
                </a:cubicBezTo>
                <a:cubicBezTo>
                  <a:pt x="77972" y="733646"/>
                  <a:pt x="80422" y="722584"/>
                  <a:pt x="85060" y="712381"/>
                </a:cubicBezTo>
                <a:cubicBezTo>
                  <a:pt x="105425" y="667578"/>
                  <a:pt x="127174" y="639617"/>
                  <a:pt x="138223" y="595423"/>
                </a:cubicBezTo>
                <a:cubicBezTo>
                  <a:pt x="142606" y="577891"/>
                  <a:pt x="144101" y="559695"/>
                  <a:pt x="148856" y="542260"/>
                </a:cubicBezTo>
                <a:cubicBezTo>
                  <a:pt x="154754" y="520635"/>
                  <a:pt x="164685" y="500211"/>
                  <a:pt x="170121" y="478465"/>
                </a:cubicBezTo>
                <a:cubicBezTo>
                  <a:pt x="173665" y="464288"/>
                  <a:pt x="175133" y="449424"/>
                  <a:pt x="180753" y="435935"/>
                </a:cubicBezTo>
                <a:cubicBezTo>
                  <a:pt x="192945" y="406673"/>
                  <a:pt x="213258" y="380947"/>
                  <a:pt x="223283" y="350874"/>
                </a:cubicBezTo>
                <a:lnTo>
                  <a:pt x="255181" y="255181"/>
                </a:lnTo>
                <a:cubicBezTo>
                  <a:pt x="258725" y="244549"/>
                  <a:pt x="259597" y="232609"/>
                  <a:pt x="265814" y="223284"/>
                </a:cubicBezTo>
                <a:lnTo>
                  <a:pt x="287079" y="191386"/>
                </a:lnTo>
                <a:lnTo>
                  <a:pt x="308344" y="127591"/>
                </a:lnTo>
                <a:cubicBezTo>
                  <a:pt x="311888" y="116958"/>
                  <a:pt x="316258" y="106566"/>
                  <a:pt x="318976" y="95693"/>
                </a:cubicBezTo>
                <a:cubicBezTo>
                  <a:pt x="322520" y="81516"/>
                  <a:pt x="325594" y="67214"/>
                  <a:pt x="329609" y="53163"/>
                </a:cubicBezTo>
                <a:cubicBezTo>
                  <a:pt x="342484" y="8104"/>
                  <a:pt x="340242" y="36544"/>
                  <a:pt x="340242" y="0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9C0A89C-006C-45E1-AEC4-6FBE876ABF69}"/>
              </a:ext>
            </a:extLst>
          </p:cNvPr>
          <p:cNvSpPr/>
          <p:nvPr/>
        </p:nvSpPr>
        <p:spPr>
          <a:xfrm>
            <a:off x="6868633" y="2488019"/>
            <a:ext cx="1808403" cy="2147776"/>
          </a:xfrm>
          <a:custGeom>
            <a:avLst/>
            <a:gdLst>
              <a:gd name="connsiteX0" fmla="*/ 0 w 1808403"/>
              <a:gd name="connsiteY0" fmla="*/ 2147776 h 2147776"/>
              <a:gd name="connsiteX1" fmla="*/ 340241 w 1808403"/>
              <a:gd name="connsiteY1" fmla="*/ 2137144 h 2147776"/>
              <a:gd name="connsiteX2" fmla="*/ 382772 w 1808403"/>
              <a:gd name="connsiteY2" fmla="*/ 2126511 h 2147776"/>
              <a:gd name="connsiteX3" fmla="*/ 446567 w 1808403"/>
              <a:gd name="connsiteY3" fmla="*/ 2115879 h 2147776"/>
              <a:gd name="connsiteX4" fmla="*/ 595423 w 1808403"/>
              <a:gd name="connsiteY4" fmla="*/ 2094614 h 2147776"/>
              <a:gd name="connsiteX5" fmla="*/ 648586 w 1808403"/>
              <a:gd name="connsiteY5" fmla="*/ 2073348 h 2147776"/>
              <a:gd name="connsiteX6" fmla="*/ 712381 w 1808403"/>
              <a:gd name="connsiteY6" fmla="*/ 2052083 h 2147776"/>
              <a:gd name="connsiteX7" fmla="*/ 786809 w 1808403"/>
              <a:gd name="connsiteY7" fmla="*/ 1998921 h 2147776"/>
              <a:gd name="connsiteX8" fmla="*/ 818707 w 1808403"/>
              <a:gd name="connsiteY8" fmla="*/ 1977655 h 2147776"/>
              <a:gd name="connsiteX9" fmla="*/ 893134 w 1808403"/>
              <a:gd name="connsiteY9" fmla="*/ 1913860 h 2147776"/>
              <a:gd name="connsiteX10" fmla="*/ 978195 w 1808403"/>
              <a:gd name="connsiteY10" fmla="*/ 1881962 h 2147776"/>
              <a:gd name="connsiteX11" fmla="*/ 1041990 w 1808403"/>
              <a:gd name="connsiteY11" fmla="*/ 1828800 h 2147776"/>
              <a:gd name="connsiteX12" fmla="*/ 1073888 w 1808403"/>
              <a:gd name="connsiteY12" fmla="*/ 1807534 h 2147776"/>
              <a:gd name="connsiteX13" fmla="*/ 1116418 w 1808403"/>
              <a:gd name="connsiteY13" fmla="*/ 1775637 h 2147776"/>
              <a:gd name="connsiteX14" fmla="*/ 1169581 w 1808403"/>
              <a:gd name="connsiteY14" fmla="*/ 1711841 h 2147776"/>
              <a:gd name="connsiteX15" fmla="*/ 1190846 w 1808403"/>
              <a:gd name="connsiteY15" fmla="*/ 1679944 h 2147776"/>
              <a:gd name="connsiteX16" fmla="*/ 1265274 w 1808403"/>
              <a:gd name="connsiteY16" fmla="*/ 1605516 h 2147776"/>
              <a:gd name="connsiteX17" fmla="*/ 1329069 w 1808403"/>
              <a:gd name="connsiteY17" fmla="*/ 1541721 h 2147776"/>
              <a:gd name="connsiteX18" fmla="*/ 1371600 w 1808403"/>
              <a:gd name="connsiteY18" fmla="*/ 1488558 h 2147776"/>
              <a:gd name="connsiteX19" fmla="*/ 1392865 w 1808403"/>
              <a:gd name="connsiteY19" fmla="*/ 1424762 h 2147776"/>
              <a:gd name="connsiteX20" fmla="*/ 1414130 w 1808403"/>
              <a:gd name="connsiteY20" fmla="*/ 1339702 h 2147776"/>
              <a:gd name="connsiteX21" fmla="*/ 1424762 w 1808403"/>
              <a:gd name="connsiteY21" fmla="*/ 1297172 h 2147776"/>
              <a:gd name="connsiteX22" fmla="*/ 1446027 w 1808403"/>
              <a:gd name="connsiteY22" fmla="*/ 1233376 h 2147776"/>
              <a:gd name="connsiteX23" fmla="*/ 1467293 w 1808403"/>
              <a:gd name="connsiteY23" fmla="*/ 1148316 h 2147776"/>
              <a:gd name="connsiteX24" fmla="*/ 1477925 w 1808403"/>
              <a:gd name="connsiteY24" fmla="*/ 1105786 h 2147776"/>
              <a:gd name="connsiteX25" fmla="*/ 1499190 w 1808403"/>
              <a:gd name="connsiteY25" fmla="*/ 1073888 h 2147776"/>
              <a:gd name="connsiteX26" fmla="*/ 1531088 w 1808403"/>
              <a:gd name="connsiteY26" fmla="*/ 988828 h 2147776"/>
              <a:gd name="connsiteX27" fmla="*/ 1562986 w 1808403"/>
              <a:gd name="connsiteY27" fmla="*/ 903767 h 2147776"/>
              <a:gd name="connsiteX28" fmla="*/ 1594883 w 1808403"/>
              <a:gd name="connsiteY28" fmla="*/ 797441 h 2147776"/>
              <a:gd name="connsiteX29" fmla="*/ 1616148 w 1808403"/>
              <a:gd name="connsiteY29" fmla="*/ 754911 h 2147776"/>
              <a:gd name="connsiteX30" fmla="*/ 1637414 w 1808403"/>
              <a:gd name="connsiteY30" fmla="*/ 659218 h 2147776"/>
              <a:gd name="connsiteX31" fmla="*/ 1648046 w 1808403"/>
              <a:gd name="connsiteY31" fmla="*/ 627321 h 2147776"/>
              <a:gd name="connsiteX32" fmla="*/ 1658679 w 1808403"/>
              <a:gd name="connsiteY32" fmla="*/ 584790 h 2147776"/>
              <a:gd name="connsiteX33" fmla="*/ 1679944 w 1808403"/>
              <a:gd name="connsiteY33" fmla="*/ 520995 h 2147776"/>
              <a:gd name="connsiteX34" fmla="*/ 1690576 w 1808403"/>
              <a:gd name="connsiteY34" fmla="*/ 489097 h 2147776"/>
              <a:gd name="connsiteX35" fmla="*/ 1711841 w 1808403"/>
              <a:gd name="connsiteY35" fmla="*/ 372139 h 2147776"/>
              <a:gd name="connsiteX36" fmla="*/ 1722474 w 1808403"/>
              <a:gd name="connsiteY36" fmla="*/ 308344 h 2147776"/>
              <a:gd name="connsiteX37" fmla="*/ 1765004 w 1808403"/>
              <a:gd name="connsiteY37" fmla="*/ 223283 h 2147776"/>
              <a:gd name="connsiteX38" fmla="*/ 1775637 w 1808403"/>
              <a:gd name="connsiteY38" fmla="*/ 180753 h 2147776"/>
              <a:gd name="connsiteX39" fmla="*/ 1786269 w 1808403"/>
              <a:gd name="connsiteY39" fmla="*/ 127590 h 2147776"/>
              <a:gd name="connsiteX40" fmla="*/ 1807534 w 1808403"/>
              <a:gd name="connsiteY40" fmla="*/ 53162 h 2147776"/>
              <a:gd name="connsiteX41" fmla="*/ 1807534 w 1808403"/>
              <a:gd name="connsiteY41" fmla="*/ 0 h 214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808403" h="2147776">
                <a:moveTo>
                  <a:pt x="0" y="2147776"/>
                </a:moveTo>
                <a:cubicBezTo>
                  <a:pt x="113414" y="2144232"/>
                  <a:pt x="226947" y="2143438"/>
                  <a:pt x="340241" y="2137144"/>
                </a:cubicBezTo>
                <a:cubicBezTo>
                  <a:pt x="354832" y="2136333"/>
                  <a:pt x="368442" y="2129377"/>
                  <a:pt x="382772" y="2126511"/>
                </a:cubicBezTo>
                <a:cubicBezTo>
                  <a:pt x="403912" y="2122283"/>
                  <a:pt x="425198" y="2118728"/>
                  <a:pt x="446567" y="2115879"/>
                </a:cubicBezTo>
                <a:cubicBezTo>
                  <a:pt x="598104" y="2095674"/>
                  <a:pt x="489458" y="2115806"/>
                  <a:pt x="595423" y="2094614"/>
                </a:cubicBezTo>
                <a:cubicBezTo>
                  <a:pt x="613144" y="2087525"/>
                  <a:pt x="630649" y="2079871"/>
                  <a:pt x="648586" y="2073348"/>
                </a:cubicBezTo>
                <a:cubicBezTo>
                  <a:pt x="669652" y="2065688"/>
                  <a:pt x="693730" y="2064517"/>
                  <a:pt x="712381" y="2052083"/>
                </a:cubicBezTo>
                <a:cubicBezTo>
                  <a:pt x="787536" y="2001980"/>
                  <a:pt x="694516" y="2064844"/>
                  <a:pt x="786809" y="1998921"/>
                </a:cubicBezTo>
                <a:cubicBezTo>
                  <a:pt x="797208" y="1991493"/>
                  <a:pt x="808890" y="1985836"/>
                  <a:pt x="818707" y="1977655"/>
                </a:cubicBezTo>
                <a:cubicBezTo>
                  <a:pt x="857383" y="1945425"/>
                  <a:pt x="845354" y="1940405"/>
                  <a:pt x="893134" y="1913860"/>
                </a:cubicBezTo>
                <a:cubicBezTo>
                  <a:pt x="1034145" y="1835520"/>
                  <a:pt x="882715" y="1929702"/>
                  <a:pt x="978195" y="1881962"/>
                </a:cubicBezTo>
                <a:cubicBezTo>
                  <a:pt x="1017794" y="1862163"/>
                  <a:pt x="1006717" y="1858194"/>
                  <a:pt x="1041990" y="1828800"/>
                </a:cubicBezTo>
                <a:cubicBezTo>
                  <a:pt x="1051807" y="1820619"/>
                  <a:pt x="1063489" y="1814962"/>
                  <a:pt x="1073888" y="1807534"/>
                </a:cubicBezTo>
                <a:cubicBezTo>
                  <a:pt x="1088308" y="1797234"/>
                  <a:pt x="1102241" y="1786269"/>
                  <a:pt x="1116418" y="1775637"/>
                </a:cubicBezTo>
                <a:cubicBezTo>
                  <a:pt x="1169211" y="1696446"/>
                  <a:pt x="1101362" y="1793703"/>
                  <a:pt x="1169581" y="1711841"/>
                </a:cubicBezTo>
                <a:cubicBezTo>
                  <a:pt x="1177762" y="1702024"/>
                  <a:pt x="1182298" y="1689442"/>
                  <a:pt x="1190846" y="1679944"/>
                </a:cubicBezTo>
                <a:cubicBezTo>
                  <a:pt x="1214317" y="1653865"/>
                  <a:pt x="1245812" y="1634709"/>
                  <a:pt x="1265274" y="1605516"/>
                </a:cubicBezTo>
                <a:cubicBezTo>
                  <a:pt x="1296369" y="1558873"/>
                  <a:pt x="1276316" y="1581285"/>
                  <a:pt x="1329069" y="1541721"/>
                </a:cubicBezTo>
                <a:cubicBezTo>
                  <a:pt x="1367849" y="1425385"/>
                  <a:pt x="1302892" y="1598491"/>
                  <a:pt x="1371600" y="1488558"/>
                </a:cubicBezTo>
                <a:cubicBezTo>
                  <a:pt x="1383480" y="1469550"/>
                  <a:pt x="1386707" y="1446315"/>
                  <a:pt x="1392865" y="1424762"/>
                </a:cubicBezTo>
                <a:cubicBezTo>
                  <a:pt x="1400894" y="1396661"/>
                  <a:pt x="1407042" y="1368055"/>
                  <a:pt x="1414130" y="1339702"/>
                </a:cubicBezTo>
                <a:cubicBezTo>
                  <a:pt x="1417674" y="1325525"/>
                  <a:pt x="1420141" y="1311035"/>
                  <a:pt x="1424762" y="1297172"/>
                </a:cubicBezTo>
                <a:cubicBezTo>
                  <a:pt x="1431850" y="1275907"/>
                  <a:pt x="1440590" y="1255122"/>
                  <a:pt x="1446027" y="1233376"/>
                </a:cubicBezTo>
                <a:lnTo>
                  <a:pt x="1467293" y="1148316"/>
                </a:lnTo>
                <a:cubicBezTo>
                  <a:pt x="1470837" y="1134139"/>
                  <a:pt x="1469819" y="1117945"/>
                  <a:pt x="1477925" y="1105786"/>
                </a:cubicBezTo>
                <a:lnTo>
                  <a:pt x="1499190" y="1073888"/>
                </a:lnTo>
                <a:cubicBezTo>
                  <a:pt x="1526487" y="964707"/>
                  <a:pt x="1489384" y="1100043"/>
                  <a:pt x="1531088" y="988828"/>
                </a:cubicBezTo>
                <a:cubicBezTo>
                  <a:pt x="1574513" y="873024"/>
                  <a:pt x="1503785" y="1022163"/>
                  <a:pt x="1562986" y="903767"/>
                </a:cubicBezTo>
                <a:cubicBezTo>
                  <a:pt x="1570617" y="873241"/>
                  <a:pt x="1581939" y="823328"/>
                  <a:pt x="1594883" y="797441"/>
                </a:cubicBezTo>
                <a:lnTo>
                  <a:pt x="1616148" y="754911"/>
                </a:lnTo>
                <a:cubicBezTo>
                  <a:pt x="1623458" y="718362"/>
                  <a:pt x="1627402" y="694260"/>
                  <a:pt x="1637414" y="659218"/>
                </a:cubicBezTo>
                <a:cubicBezTo>
                  <a:pt x="1640493" y="648442"/>
                  <a:pt x="1644967" y="638097"/>
                  <a:pt x="1648046" y="627321"/>
                </a:cubicBezTo>
                <a:cubicBezTo>
                  <a:pt x="1652061" y="613270"/>
                  <a:pt x="1654480" y="598787"/>
                  <a:pt x="1658679" y="584790"/>
                </a:cubicBezTo>
                <a:cubicBezTo>
                  <a:pt x="1665120" y="563320"/>
                  <a:pt x="1672856" y="542260"/>
                  <a:pt x="1679944" y="520995"/>
                </a:cubicBezTo>
                <a:lnTo>
                  <a:pt x="1690576" y="489097"/>
                </a:lnTo>
                <a:cubicBezTo>
                  <a:pt x="1717604" y="299910"/>
                  <a:pt x="1686776" y="497462"/>
                  <a:pt x="1711841" y="372139"/>
                </a:cubicBezTo>
                <a:cubicBezTo>
                  <a:pt x="1716069" y="350999"/>
                  <a:pt x="1715223" y="328646"/>
                  <a:pt x="1722474" y="308344"/>
                </a:cubicBezTo>
                <a:cubicBezTo>
                  <a:pt x="1733136" y="278491"/>
                  <a:pt x="1757315" y="254037"/>
                  <a:pt x="1765004" y="223283"/>
                </a:cubicBezTo>
                <a:cubicBezTo>
                  <a:pt x="1768548" y="209106"/>
                  <a:pt x="1772467" y="195018"/>
                  <a:pt x="1775637" y="180753"/>
                </a:cubicBezTo>
                <a:cubicBezTo>
                  <a:pt x="1779557" y="163111"/>
                  <a:pt x="1781886" y="145122"/>
                  <a:pt x="1786269" y="127590"/>
                </a:cubicBezTo>
                <a:cubicBezTo>
                  <a:pt x="1794336" y="95320"/>
                  <a:pt x="1803555" y="88976"/>
                  <a:pt x="1807534" y="53162"/>
                </a:cubicBezTo>
                <a:cubicBezTo>
                  <a:pt x="1809491" y="35550"/>
                  <a:pt x="1807534" y="17721"/>
                  <a:pt x="1807534" y="0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AC4E83E-3F6E-413F-B5B5-C9B32176F8D4}"/>
              </a:ext>
            </a:extLst>
          </p:cNvPr>
          <p:cNvSpPr/>
          <p:nvPr/>
        </p:nvSpPr>
        <p:spPr>
          <a:xfrm>
            <a:off x="6858000" y="1354180"/>
            <a:ext cx="2660969" cy="3430471"/>
          </a:xfrm>
          <a:custGeom>
            <a:avLst/>
            <a:gdLst>
              <a:gd name="connsiteX0" fmla="*/ 10633 w 2660969"/>
              <a:gd name="connsiteY0" fmla="*/ 3398573 h 3430471"/>
              <a:gd name="connsiteX1" fmla="*/ 223284 w 2660969"/>
              <a:gd name="connsiteY1" fmla="*/ 3419839 h 3430471"/>
              <a:gd name="connsiteX2" fmla="*/ 287079 w 2660969"/>
              <a:gd name="connsiteY2" fmla="*/ 3430471 h 3430471"/>
              <a:gd name="connsiteX3" fmla="*/ 786809 w 2660969"/>
              <a:gd name="connsiteY3" fmla="*/ 3419839 h 3430471"/>
              <a:gd name="connsiteX4" fmla="*/ 861237 w 2660969"/>
              <a:gd name="connsiteY4" fmla="*/ 3409206 h 3430471"/>
              <a:gd name="connsiteX5" fmla="*/ 978195 w 2660969"/>
              <a:gd name="connsiteY5" fmla="*/ 3398573 h 3430471"/>
              <a:gd name="connsiteX6" fmla="*/ 1073888 w 2660969"/>
              <a:gd name="connsiteY6" fmla="*/ 3377308 h 3430471"/>
              <a:gd name="connsiteX7" fmla="*/ 1105786 w 2660969"/>
              <a:gd name="connsiteY7" fmla="*/ 3366676 h 3430471"/>
              <a:gd name="connsiteX8" fmla="*/ 1222744 w 2660969"/>
              <a:gd name="connsiteY8" fmla="*/ 3302880 h 3430471"/>
              <a:gd name="connsiteX9" fmla="*/ 1329070 w 2660969"/>
              <a:gd name="connsiteY9" fmla="*/ 3260350 h 3430471"/>
              <a:gd name="connsiteX10" fmla="*/ 1392865 w 2660969"/>
              <a:gd name="connsiteY10" fmla="*/ 3207187 h 3430471"/>
              <a:gd name="connsiteX11" fmla="*/ 1435395 w 2660969"/>
              <a:gd name="connsiteY11" fmla="*/ 3185922 h 3430471"/>
              <a:gd name="connsiteX12" fmla="*/ 1477926 w 2660969"/>
              <a:gd name="connsiteY12" fmla="*/ 3154025 h 3430471"/>
              <a:gd name="connsiteX13" fmla="*/ 1520456 w 2660969"/>
              <a:gd name="connsiteY13" fmla="*/ 3132760 h 3430471"/>
              <a:gd name="connsiteX14" fmla="*/ 1584251 w 2660969"/>
              <a:gd name="connsiteY14" fmla="*/ 3079597 h 3430471"/>
              <a:gd name="connsiteX15" fmla="*/ 1626781 w 2660969"/>
              <a:gd name="connsiteY15" fmla="*/ 3005169 h 3430471"/>
              <a:gd name="connsiteX16" fmla="*/ 1669312 w 2660969"/>
              <a:gd name="connsiteY16" fmla="*/ 2941373 h 3430471"/>
              <a:gd name="connsiteX17" fmla="*/ 1701209 w 2660969"/>
              <a:gd name="connsiteY17" fmla="*/ 2909476 h 3430471"/>
              <a:gd name="connsiteX18" fmla="*/ 1743740 w 2660969"/>
              <a:gd name="connsiteY18" fmla="*/ 2845680 h 3430471"/>
              <a:gd name="connsiteX19" fmla="*/ 1775637 w 2660969"/>
              <a:gd name="connsiteY19" fmla="*/ 2813783 h 3430471"/>
              <a:gd name="connsiteX20" fmla="*/ 1860698 w 2660969"/>
              <a:gd name="connsiteY20" fmla="*/ 2696825 h 3430471"/>
              <a:gd name="connsiteX21" fmla="*/ 1913860 w 2660969"/>
              <a:gd name="connsiteY21" fmla="*/ 2643662 h 3430471"/>
              <a:gd name="connsiteX22" fmla="*/ 1945758 w 2660969"/>
              <a:gd name="connsiteY22" fmla="*/ 2622397 h 3430471"/>
              <a:gd name="connsiteX23" fmla="*/ 2009553 w 2660969"/>
              <a:gd name="connsiteY23" fmla="*/ 2558601 h 3430471"/>
              <a:gd name="connsiteX24" fmla="*/ 2030819 w 2660969"/>
              <a:gd name="connsiteY24" fmla="*/ 2537336 h 3430471"/>
              <a:gd name="connsiteX25" fmla="*/ 2083981 w 2660969"/>
              <a:gd name="connsiteY25" fmla="*/ 2473541 h 3430471"/>
              <a:gd name="connsiteX26" fmla="*/ 2147777 w 2660969"/>
              <a:gd name="connsiteY26" fmla="*/ 2388480 h 3430471"/>
              <a:gd name="connsiteX27" fmla="*/ 2179674 w 2660969"/>
              <a:gd name="connsiteY27" fmla="*/ 2345950 h 3430471"/>
              <a:gd name="connsiteX28" fmla="*/ 2200940 w 2660969"/>
              <a:gd name="connsiteY28" fmla="*/ 2303420 h 3430471"/>
              <a:gd name="connsiteX29" fmla="*/ 2232837 w 2660969"/>
              <a:gd name="connsiteY29" fmla="*/ 2271522 h 3430471"/>
              <a:gd name="connsiteX30" fmla="*/ 2254102 w 2660969"/>
              <a:gd name="connsiteY30" fmla="*/ 2239625 h 3430471"/>
              <a:gd name="connsiteX31" fmla="*/ 2328530 w 2660969"/>
              <a:gd name="connsiteY31" fmla="*/ 2143932 h 3430471"/>
              <a:gd name="connsiteX32" fmla="*/ 2371060 w 2660969"/>
              <a:gd name="connsiteY32" fmla="*/ 2080136 h 3430471"/>
              <a:gd name="connsiteX33" fmla="*/ 2392326 w 2660969"/>
              <a:gd name="connsiteY33" fmla="*/ 2048239 h 3430471"/>
              <a:gd name="connsiteX34" fmla="*/ 2456121 w 2660969"/>
              <a:gd name="connsiteY34" fmla="*/ 1963178 h 3430471"/>
              <a:gd name="connsiteX35" fmla="*/ 2498651 w 2660969"/>
              <a:gd name="connsiteY35" fmla="*/ 1899383 h 3430471"/>
              <a:gd name="connsiteX36" fmla="*/ 2530549 w 2660969"/>
              <a:gd name="connsiteY36" fmla="*/ 1867485 h 3430471"/>
              <a:gd name="connsiteX37" fmla="*/ 2604977 w 2660969"/>
              <a:gd name="connsiteY37" fmla="*/ 1782425 h 3430471"/>
              <a:gd name="connsiteX38" fmla="*/ 2647507 w 2660969"/>
              <a:gd name="connsiteY38" fmla="*/ 1718629 h 3430471"/>
              <a:gd name="connsiteX39" fmla="*/ 2658140 w 2660969"/>
              <a:gd name="connsiteY39" fmla="*/ 1686732 h 3430471"/>
              <a:gd name="connsiteX40" fmla="*/ 2615609 w 2660969"/>
              <a:gd name="connsiteY40" fmla="*/ 1697364 h 3430471"/>
              <a:gd name="connsiteX41" fmla="*/ 2562447 w 2660969"/>
              <a:gd name="connsiteY41" fmla="*/ 1750527 h 3430471"/>
              <a:gd name="connsiteX42" fmla="*/ 2541181 w 2660969"/>
              <a:gd name="connsiteY42" fmla="*/ 1771792 h 3430471"/>
              <a:gd name="connsiteX43" fmla="*/ 2498651 w 2660969"/>
              <a:gd name="connsiteY43" fmla="*/ 1835587 h 3430471"/>
              <a:gd name="connsiteX44" fmla="*/ 2445488 w 2660969"/>
              <a:gd name="connsiteY44" fmla="*/ 1888750 h 3430471"/>
              <a:gd name="connsiteX45" fmla="*/ 2371060 w 2660969"/>
              <a:gd name="connsiteY45" fmla="*/ 1973811 h 3430471"/>
              <a:gd name="connsiteX46" fmla="*/ 2349795 w 2660969"/>
              <a:gd name="connsiteY46" fmla="*/ 2005708 h 3430471"/>
              <a:gd name="connsiteX47" fmla="*/ 2286000 w 2660969"/>
              <a:gd name="connsiteY47" fmla="*/ 2037606 h 3430471"/>
              <a:gd name="connsiteX48" fmla="*/ 2200940 w 2660969"/>
              <a:gd name="connsiteY48" fmla="*/ 2090769 h 3430471"/>
              <a:gd name="connsiteX49" fmla="*/ 2137144 w 2660969"/>
              <a:gd name="connsiteY49" fmla="*/ 2112034 h 3430471"/>
              <a:gd name="connsiteX50" fmla="*/ 2105247 w 2660969"/>
              <a:gd name="connsiteY50" fmla="*/ 2122667 h 3430471"/>
              <a:gd name="connsiteX51" fmla="*/ 1956391 w 2660969"/>
              <a:gd name="connsiteY51" fmla="*/ 2133299 h 3430471"/>
              <a:gd name="connsiteX52" fmla="*/ 1084521 w 2660969"/>
              <a:gd name="connsiteY52" fmla="*/ 2133299 h 3430471"/>
              <a:gd name="connsiteX53" fmla="*/ 1020726 w 2660969"/>
              <a:gd name="connsiteY53" fmla="*/ 2122667 h 3430471"/>
              <a:gd name="connsiteX54" fmla="*/ 935665 w 2660969"/>
              <a:gd name="connsiteY54" fmla="*/ 2112034 h 3430471"/>
              <a:gd name="connsiteX55" fmla="*/ 871870 w 2660969"/>
              <a:gd name="connsiteY55" fmla="*/ 2090769 h 3430471"/>
              <a:gd name="connsiteX56" fmla="*/ 839972 w 2660969"/>
              <a:gd name="connsiteY56" fmla="*/ 2080136 h 3430471"/>
              <a:gd name="connsiteX57" fmla="*/ 808074 w 2660969"/>
              <a:gd name="connsiteY57" fmla="*/ 2058871 h 3430471"/>
              <a:gd name="connsiteX58" fmla="*/ 744279 w 2660969"/>
              <a:gd name="connsiteY58" fmla="*/ 2037606 h 3430471"/>
              <a:gd name="connsiteX59" fmla="*/ 712381 w 2660969"/>
              <a:gd name="connsiteY59" fmla="*/ 2016341 h 3430471"/>
              <a:gd name="connsiteX60" fmla="*/ 680484 w 2660969"/>
              <a:gd name="connsiteY60" fmla="*/ 2005708 h 3430471"/>
              <a:gd name="connsiteX61" fmla="*/ 584791 w 2660969"/>
              <a:gd name="connsiteY61" fmla="*/ 1941913 h 3430471"/>
              <a:gd name="connsiteX62" fmla="*/ 510363 w 2660969"/>
              <a:gd name="connsiteY62" fmla="*/ 1888750 h 3430471"/>
              <a:gd name="connsiteX63" fmla="*/ 446567 w 2660969"/>
              <a:gd name="connsiteY63" fmla="*/ 1846220 h 3430471"/>
              <a:gd name="connsiteX64" fmla="*/ 382772 w 2660969"/>
              <a:gd name="connsiteY64" fmla="*/ 1803690 h 3430471"/>
              <a:gd name="connsiteX65" fmla="*/ 329609 w 2660969"/>
              <a:gd name="connsiteY65" fmla="*/ 1761160 h 3430471"/>
              <a:gd name="connsiteX66" fmla="*/ 308344 w 2660969"/>
              <a:gd name="connsiteY66" fmla="*/ 1739894 h 3430471"/>
              <a:gd name="connsiteX67" fmla="*/ 244549 w 2660969"/>
              <a:gd name="connsiteY67" fmla="*/ 1707997 h 3430471"/>
              <a:gd name="connsiteX68" fmla="*/ 180753 w 2660969"/>
              <a:gd name="connsiteY68" fmla="*/ 1612304 h 3430471"/>
              <a:gd name="connsiteX69" fmla="*/ 159488 w 2660969"/>
              <a:gd name="connsiteY69" fmla="*/ 1580406 h 3430471"/>
              <a:gd name="connsiteX70" fmla="*/ 138223 w 2660969"/>
              <a:gd name="connsiteY70" fmla="*/ 1505978 h 3430471"/>
              <a:gd name="connsiteX71" fmla="*/ 127591 w 2660969"/>
              <a:gd name="connsiteY71" fmla="*/ 1474080 h 3430471"/>
              <a:gd name="connsiteX72" fmla="*/ 106326 w 2660969"/>
              <a:gd name="connsiteY72" fmla="*/ 1357122 h 3430471"/>
              <a:gd name="connsiteX73" fmla="*/ 95693 w 2660969"/>
              <a:gd name="connsiteY73" fmla="*/ 1314592 h 3430471"/>
              <a:gd name="connsiteX74" fmla="*/ 85060 w 2660969"/>
              <a:gd name="connsiteY74" fmla="*/ 1218899 h 3430471"/>
              <a:gd name="connsiteX75" fmla="*/ 63795 w 2660969"/>
              <a:gd name="connsiteY75" fmla="*/ 1123206 h 3430471"/>
              <a:gd name="connsiteX76" fmla="*/ 53163 w 2660969"/>
              <a:gd name="connsiteY76" fmla="*/ 1048778 h 3430471"/>
              <a:gd name="connsiteX77" fmla="*/ 31898 w 2660969"/>
              <a:gd name="connsiteY77" fmla="*/ 963718 h 3430471"/>
              <a:gd name="connsiteX78" fmla="*/ 21265 w 2660969"/>
              <a:gd name="connsiteY78" fmla="*/ 868025 h 3430471"/>
              <a:gd name="connsiteX79" fmla="*/ 10633 w 2660969"/>
              <a:gd name="connsiteY79" fmla="*/ 814862 h 3430471"/>
              <a:gd name="connsiteX80" fmla="*/ 0 w 2660969"/>
              <a:gd name="connsiteY80" fmla="*/ 644741 h 3430471"/>
              <a:gd name="connsiteX81" fmla="*/ 10633 w 2660969"/>
              <a:gd name="connsiteY81" fmla="*/ 293867 h 3430471"/>
              <a:gd name="connsiteX82" fmla="*/ 31898 w 2660969"/>
              <a:gd name="connsiteY82" fmla="*/ 198173 h 3430471"/>
              <a:gd name="connsiteX83" fmla="*/ 95693 w 2660969"/>
              <a:gd name="connsiteY83" fmla="*/ 145011 h 3430471"/>
              <a:gd name="connsiteX84" fmla="*/ 148856 w 2660969"/>
              <a:gd name="connsiteY84" fmla="*/ 70583 h 3430471"/>
              <a:gd name="connsiteX85" fmla="*/ 180753 w 2660969"/>
              <a:gd name="connsiteY85" fmla="*/ 49318 h 3430471"/>
              <a:gd name="connsiteX86" fmla="*/ 202019 w 2660969"/>
              <a:gd name="connsiteY86" fmla="*/ 28053 h 3430471"/>
              <a:gd name="connsiteX87" fmla="*/ 244549 w 2660969"/>
              <a:gd name="connsiteY87" fmla="*/ 17420 h 3430471"/>
              <a:gd name="connsiteX88" fmla="*/ 563526 w 2660969"/>
              <a:gd name="connsiteY88" fmla="*/ 49318 h 3430471"/>
              <a:gd name="connsiteX89" fmla="*/ 584791 w 2660969"/>
              <a:gd name="connsiteY89" fmla="*/ 81215 h 3430471"/>
              <a:gd name="connsiteX90" fmla="*/ 627321 w 2660969"/>
              <a:gd name="connsiteY90" fmla="*/ 176908 h 3430471"/>
              <a:gd name="connsiteX91" fmla="*/ 637953 w 2660969"/>
              <a:gd name="connsiteY91" fmla="*/ 208806 h 3430471"/>
              <a:gd name="connsiteX92" fmla="*/ 659219 w 2660969"/>
              <a:gd name="connsiteY92" fmla="*/ 230071 h 3430471"/>
              <a:gd name="connsiteX93" fmla="*/ 680484 w 2660969"/>
              <a:gd name="connsiteY93" fmla="*/ 251336 h 343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2660969" h="3430471">
                <a:moveTo>
                  <a:pt x="10633" y="3398573"/>
                </a:moveTo>
                <a:cubicBezTo>
                  <a:pt x="132459" y="3422940"/>
                  <a:pt x="-2640" y="3398323"/>
                  <a:pt x="223284" y="3419839"/>
                </a:cubicBezTo>
                <a:cubicBezTo>
                  <a:pt x="244745" y="3421883"/>
                  <a:pt x="265814" y="3426927"/>
                  <a:pt x="287079" y="3430471"/>
                </a:cubicBezTo>
                <a:lnTo>
                  <a:pt x="786809" y="3419839"/>
                </a:lnTo>
                <a:cubicBezTo>
                  <a:pt x="811853" y="3418911"/>
                  <a:pt x="836329" y="3411974"/>
                  <a:pt x="861237" y="3409206"/>
                </a:cubicBezTo>
                <a:cubicBezTo>
                  <a:pt x="900144" y="3404883"/>
                  <a:pt x="939209" y="3402117"/>
                  <a:pt x="978195" y="3398573"/>
                </a:cubicBezTo>
                <a:cubicBezTo>
                  <a:pt x="1050002" y="3374639"/>
                  <a:pt x="961612" y="3402258"/>
                  <a:pt x="1073888" y="3377308"/>
                </a:cubicBezTo>
                <a:cubicBezTo>
                  <a:pt x="1084829" y="3374877"/>
                  <a:pt x="1095153" y="3370220"/>
                  <a:pt x="1105786" y="3366676"/>
                </a:cubicBezTo>
                <a:cubicBezTo>
                  <a:pt x="1240826" y="3282276"/>
                  <a:pt x="1145560" y="3332566"/>
                  <a:pt x="1222744" y="3302880"/>
                </a:cubicBezTo>
                <a:cubicBezTo>
                  <a:pt x="1258372" y="3289177"/>
                  <a:pt x="1329070" y="3260350"/>
                  <a:pt x="1329070" y="3260350"/>
                </a:cubicBezTo>
                <a:cubicBezTo>
                  <a:pt x="1358390" y="3231030"/>
                  <a:pt x="1358326" y="3226924"/>
                  <a:pt x="1392865" y="3207187"/>
                </a:cubicBezTo>
                <a:cubicBezTo>
                  <a:pt x="1406627" y="3199323"/>
                  <a:pt x="1421954" y="3194322"/>
                  <a:pt x="1435395" y="3185922"/>
                </a:cubicBezTo>
                <a:cubicBezTo>
                  <a:pt x="1450422" y="3176530"/>
                  <a:pt x="1462899" y="3163417"/>
                  <a:pt x="1477926" y="3154025"/>
                </a:cubicBezTo>
                <a:cubicBezTo>
                  <a:pt x="1491367" y="3145625"/>
                  <a:pt x="1506694" y="3140624"/>
                  <a:pt x="1520456" y="3132760"/>
                </a:cubicBezTo>
                <a:cubicBezTo>
                  <a:pt x="1547063" y="3117555"/>
                  <a:pt x="1564263" y="3103582"/>
                  <a:pt x="1584251" y="3079597"/>
                </a:cubicBezTo>
                <a:cubicBezTo>
                  <a:pt x="1610521" y="3048073"/>
                  <a:pt x="1604498" y="3042307"/>
                  <a:pt x="1626781" y="3005169"/>
                </a:cubicBezTo>
                <a:cubicBezTo>
                  <a:pt x="1639930" y="2983253"/>
                  <a:pt x="1651240" y="2959445"/>
                  <a:pt x="1669312" y="2941373"/>
                </a:cubicBezTo>
                <a:cubicBezTo>
                  <a:pt x="1679944" y="2930741"/>
                  <a:pt x="1691978" y="2921345"/>
                  <a:pt x="1701209" y="2909476"/>
                </a:cubicBezTo>
                <a:cubicBezTo>
                  <a:pt x="1716900" y="2889302"/>
                  <a:pt x="1725668" y="2863752"/>
                  <a:pt x="1743740" y="2845680"/>
                </a:cubicBezTo>
                <a:cubicBezTo>
                  <a:pt x="1754372" y="2835048"/>
                  <a:pt x="1766011" y="2825334"/>
                  <a:pt x="1775637" y="2813783"/>
                </a:cubicBezTo>
                <a:cubicBezTo>
                  <a:pt x="1835012" y="2742532"/>
                  <a:pt x="1738062" y="2819463"/>
                  <a:pt x="1860698" y="2696825"/>
                </a:cubicBezTo>
                <a:cubicBezTo>
                  <a:pt x="1878419" y="2679104"/>
                  <a:pt x="1895000" y="2660165"/>
                  <a:pt x="1913860" y="2643662"/>
                </a:cubicBezTo>
                <a:cubicBezTo>
                  <a:pt x="1923477" y="2635247"/>
                  <a:pt x="1936207" y="2630887"/>
                  <a:pt x="1945758" y="2622397"/>
                </a:cubicBezTo>
                <a:cubicBezTo>
                  <a:pt x="1968235" y="2602417"/>
                  <a:pt x="1988288" y="2579866"/>
                  <a:pt x="2009553" y="2558601"/>
                </a:cubicBezTo>
                <a:cubicBezTo>
                  <a:pt x="2016642" y="2551512"/>
                  <a:pt x="2025258" y="2545677"/>
                  <a:pt x="2030819" y="2537336"/>
                </a:cubicBezTo>
                <a:cubicBezTo>
                  <a:pt x="2060425" y="2492928"/>
                  <a:pt x="2043048" y="2514475"/>
                  <a:pt x="2083981" y="2473541"/>
                </a:cubicBezTo>
                <a:cubicBezTo>
                  <a:pt x="2108004" y="2401474"/>
                  <a:pt x="2074470" y="2486225"/>
                  <a:pt x="2147777" y="2388480"/>
                </a:cubicBezTo>
                <a:cubicBezTo>
                  <a:pt x="2158409" y="2374303"/>
                  <a:pt x="2170282" y="2360977"/>
                  <a:pt x="2179674" y="2345950"/>
                </a:cubicBezTo>
                <a:cubicBezTo>
                  <a:pt x="2188075" y="2332509"/>
                  <a:pt x="2191727" y="2316318"/>
                  <a:pt x="2200940" y="2303420"/>
                </a:cubicBezTo>
                <a:cubicBezTo>
                  <a:pt x="2209680" y="2291184"/>
                  <a:pt x="2223211" y="2283074"/>
                  <a:pt x="2232837" y="2271522"/>
                </a:cubicBezTo>
                <a:cubicBezTo>
                  <a:pt x="2241018" y="2261705"/>
                  <a:pt x="2246435" y="2249848"/>
                  <a:pt x="2254102" y="2239625"/>
                </a:cubicBezTo>
                <a:cubicBezTo>
                  <a:pt x="2278348" y="2207297"/>
                  <a:pt x="2306115" y="2177555"/>
                  <a:pt x="2328530" y="2143932"/>
                </a:cubicBezTo>
                <a:lnTo>
                  <a:pt x="2371060" y="2080136"/>
                </a:lnTo>
                <a:cubicBezTo>
                  <a:pt x="2378148" y="2069503"/>
                  <a:pt x="2383290" y="2057275"/>
                  <a:pt x="2392326" y="2048239"/>
                </a:cubicBezTo>
                <a:cubicBezTo>
                  <a:pt x="2431662" y="2008901"/>
                  <a:pt x="2408031" y="2035313"/>
                  <a:pt x="2456121" y="1963178"/>
                </a:cubicBezTo>
                <a:lnTo>
                  <a:pt x="2498651" y="1899383"/>
                </a:lnTo>
                <a:cubicBezTo>
                  <a:pt x="2509284" y="1888750"/>
                  <a:pt x="2521317" y="1879354"/>
                  <a:pt x="2530549" y="1867485"/>
                </a:cubicBezTo>
                <a:cubicBezTo>
                  <a:pt x="2597343" y="1781607"/>
                  <a:pt x="2543226" y="1823592"/>
                  <a:pt x="2604977" y="1782425"/>
                </a:cubicBezTo>
                <a:cubicBezTo>
                  <a:pt x="2619154" y="1761160"/>
                  <a:pt x="2639425" y="1742875"/>
                  <a:pt x="2647507" y="1718629"/>
                </a:cubicBezTo>
                <a:cubicBezTo>
                  <a:pt x="2651051" y="1707997"/>
                  <a:pt x="2667465" y="1692949"/>
                  <a:pt x="2658140" y="1686732"/>
                </a:cubicBezTo>
                <a:cubicBezTo>
                  <a:pt x="2645981" y="1678626"/>
                  <a:pt x="2629786" y="1693820"/>
                  <a:pt x="2615609" y="1697364"/>
                </a:cubicBezTo>
                <a:cubicBezTo>
                  <a:pt x="2560926" y="1733820"/>
                  <a:pt x="2602954" y="1699894"/>
                  <a:pt x="2562447" y="1750527"/>
                </a:cubicBezTo>
                <a:cubicBezTo>
                  <a:pt x="2556185" y="1758355"/>
                  <a:pt x="2547196" y="1763772"/>
                  <a:pt x="2541181" y="1771792"/>
                </a:cubicBezTo>
                <a:cubicBezTo>
                  <a:pt x="2525846" y="1792238"/>
                  <a:pt x="2516723" y="1817515"/>
                  <a:pt x="2498651" y="1835587"/>
                </a:cubicBezTo>
                <a:cubicBezTo>
                  <a:pt x="2480930" y="1853308"/>
                  <a:pt x="2459389" y="1867898"/>
                  <a:pt x="2445488" y="1888750"/>
                </a:cubicBezTo>
                <a:cubicBezTo>
                  <a:pt x="2395870" y="1963179"/>
                  <a:pt x="2424223" y="1938369"/>
                  <a:pt x="2371060" y="1973811"/>
                </a:cubicBezTo>
                <a:cubicBezTo>
                  <a:pt x="2363972" y="1984443"/>
                  <a:pt x="2358831" y="1996672"/>
                  <a:pt x="2349795" y="2005708"/>
                </a:cubicBezTo>
                <a:cubicBezTo>
                  <a:pt x="2329183" y="2026320"/>
                  <a:pt x="2311943" y="2028958"/>
                  <a:pt x="2286000" y="2037606"/>
                </a:cubicBezTo>
                <a:cubicBezTo>
                  <a:pt x="2252302" y="2088154"/>
                  <a:pt x="2276858" y="2065464"/>
                  <a:pt x="2200940" y="2090769"/>
                </a:cubicBezTo>
                <a:lnTo>
                  <a:pt x="2137144" y="2112034"/>
                </a:lnTo>
                <a:cubicBezTo>
                  <a:pt x="2126512" y="2115578"/>
                  <a:pt x="2116426" y="2121869"/>
                  <a:pt x="2105247" y="2122667"/>
                </a:cubicBezTo>
                <a:lnTo>
                  <a:pt x="1956391" y="2133299"/>
                </a:lnTo>
                <a:cubicBezTo>
                  <a:pt x="1630782" y="2187569"/>
                  <a:pt x="1865382" y="2152344"/>
                  <a:pt x="1084521" y="2133299"/>
                </a:cubicBezTo>
                <a:cubicBezTo>
                  <a:pt x="1062969" y="2132773"/>
                  <a:pt x="1042068" y="2125716"/>
                  <a:pt x="1020726" y="2122667"/>
                </a:cubicBezTo>
                <a:cubicBezTo>
                  <a:pt x="992439" y="2118626"/>
                  <a:pt x="964019" y="2115578"/>
                  <a:pt x="935665" y="2112034"/>
                </a:cubicBezTo>
                <a:lnTo>
                  <a:pt x="871870" y="2090769"/>
                </a:lnTo>
                <a:cubicBezTo>
                  <a:pt x="861237" y="2087225"/>
                  <a:pt x="849298" y="2086353"/>
                  <a:pt x="839972" y="2080136"/>
                </a:cubicBezTo>
                <a:cubicBezTo>
                  <a:pt x="829339" y="2073048"/>
                  <a:pt x="819751" y="2064061"/>
                  <a:pt x="808074" y="2058871"/>
                </a:cubicBezTo>
                <a:cubicBezTo>
                  <a:pt x="787591" y="2049767"/>
                  <a:pt x="762930" y="2050040"/>
                  <a:pt x="744279" y="2037606"/>
                </a:cubicBezTo>
                <a:cubicBezTo>
                  <a:pt x="733646" y="2030518"/>
                  <a:pt x="723811" y="2022056"/>
                  <a:pt x="712381" y="2016341"/>
                </a:cubicBezTo>
                <a:cubicBezTo>
                  <a:pt x="702357" y="2011329"/>
                  <a:pt x="690281" y="2011151"/>
                  <a:pt x="680484" y="2005708"/>
                </a:cubicBezTo>
                <a:cubicBezTo>
                  <a:pt x="680467" y="2005699"/>
                  <a:pt x="600748" y="1952551"/>
                  <a:pt x="584791" y="1941913"/>
                </a:cubicBezTo>
                <a:cubicBezTo>
                  <a:pt x="481053" y="1872755"/>
                  <a:pt x="642292" y="1981100"/>
                  <a:pt x="510363" y="1888750"/>
                </a:cubicBezTo>
                <a:cubicBezTo>
                  <a:pt x="489425" y="1874094"/>
                  <a:pt x="464639" y="1864292"/>
                  <a:pt x="446567" y="1846220"/>
                </a:cubicBezTo>
                <a:cubicBezTo>
                  <a:pt x="406745" y="1806397"/>
                  <a:pt x="428935" y="1819077"/>
                  <a:pt x="382772" y="1803690"/>
                </a:cubicBezTo>
                <a:cubicBezTo>
                  <a:pt x="340417" y="1740157"/>
                  <a:pt x="386674" y="1795399"/>
                  <a:pt x="329609" y="1761160"/>
                </a:cubicBezTo>
                <a:cubicBezTo>
                  <a:pt x="321013" y="1756002"/>
                  <a:pt x="316172" y="1746156"/>
                  <a:pt x="308344" y="1739894"/>
                </a:cubicBezTo>
                <a:cubicBezTo>
                  <a:pt x="278900" y="1716338"/>
                  <a:pt x="278240" y="1719227"/>
                  <a:pt x="244549" y="1707997"/>
                </a:cubicBezTo>
                <a:lnTo>
                  <a:pt x="180753" y="1612304"/>
                </a:lnTo>
                <a:lnTo>
                  <a:pt x="159488" y="1580406"/>
                </a:lnTo>
                <a:cubicBezTo>
                  <a:pt x="133996" y="1503925"/>
                  <a:pt x="164925" y="1599434"/>
                  <a:pt x="138223" y="1505978"/>
                </a:cubicBezTo>
                <a:cubicBezTo>
                  <a:pt x="135144" y="1495201"/>
                  <a:pt x="130309" y="1484953"/>
                  <a:pt x="127591" y="1474080"/>
                </a:cubicBezTo>
                <a:cubicBezTo>
                  <a:pt x="116180" y="1428437"/>
                  <a:pt x="115812" y="1404555"/>
                  <a:pt x="106326" y="1357122"/>
                </a:cubicBezTo>
                <a:cubicBezTo>
                  <a:pt x="103460" y="1342793"/>
                  <a:pt x="99237" y="1328769"/>
                  <a:pt x="95693" y="1314592"/>
                </a:cubicBezTo>
                <a:cubicBezTo>
                  <a:pt x="92149" y="1282694"/>
                  <a:pt x="89599" y="1250670"/>
                  <a:pt x="85060" y="1218899"/>
                </a:cubicBezTo>
                <a:cubicBezTo>
                  <a:pt x="70984" y="1120366"/>
                  <a:pt x="79279" y="1208368"/>
                  <a:pt x="63795" y="1123206"/>
                </a:cubicBezTo>
                <a:cubicBezTo>
                  <a:pt x="59312" y="1098549"/>
                  <a:pt x="58078" y="1073353"/>
                  <a:pt x="53163" y="1048778"/>
                </a:cubicBezTo>
                <a:cubicBezTo>
                  <a:pt x="47431" y="1020120"/>
                  <a:pt x="31898" y="963718"/>
                  <a:pt x="31898" y="963718"/>
                </a:cubicBezTo>
                <a:cubicBezTo>
                  <a:pt x="28354" y="931820"/>
                  <a:pt x="25804" y="899796"/>
                  <a:pt x="21265" y="868025"/>
                </a:cubicBezTo>
                <a:cubicBezTo>
                  <a:pt x="18709" y="850135"/>
                  <a:pt x="12346" y="832853"/>
                  <a:pt x="10633" y="814862"/>
                </a:cubicBezTo>
                <a:cubicBezTo>
                  <a:pt x="5246" y="758300"/>
                  <a:pt x="3544" y="701448"/>
                  <a:pt x="0" y="644741"/>
                </a:cubicBezTo>
                <a:cubicBezTo>
                  <a:pt x="3544" y="527783"/>
                  <a:pt x="4640" y="410725"/>
                  <a:pt x="10633" y="293867"/>
                </a:cubicBezTo>
                <a:cubicBezTo>
                  <a:pt x="10955" y="287592"/>
                  <a:pt x="20765" y="214872"/>
                  <a:pt x="31898" y="198173"/>
                </a:cubicBezTo>
                <a:cubicBezTo>
                  <a:pt x="48272" y="173613"/>
                  <a:pt x="72156" y="160702"/>
                  <a:pt x="95693" y="145011"/>
                </a:cubicBezTo>
                <a:cubicBezTo>
                  <a:pt x="107769" y="126897"/>
                  <a:pt x="135665" y="83774"/>
                  <a:pt x="148856" y="70583"/>
                </a:cubicBezTo>
                <a:cubicBezTo>
                  <a:pt x="157892" y="61547"/>
                  <a:pt x="170775" y="57301"/>
                  <a:pt x="180753" y="49318"/>
                </a:cubicBezTo>
                <a:cubicBezTo>
                  <a:pt x="188581" y="43056"/>
                  <a:pt x="193053" y="32536"/>
                  <a:pt x="202019" y="28053"/>
                </a:cubicBezTo>
                <a:cubicBezTo>
                  <a:pt x="215089" y="21518"/>
                  <a:pt x="230372" y="20964"/>
                  <a:pt x="244549" y="17420"/>
                </a:cubicBezTo>
                <a:cubicBezTo>
                  <a:pt x="365697" y="21747"/>
                  <a:pt x="490878" y="-41489"/>
                  <a:pt x="563526" y="49318"/>
                </a:cubicBezTo>
                <a:cubicBezTo>
                  <a:pt x="571509" y="59296"/>
                  <a:pt x="577703" y="70583"/>
                  <a:pt x="584791" y="81215"/>
                </a:cubicBezTo>
                <a:cubicBezTo>
                  <a:pt x="610097" y="157134"/>
                  <a:pt x="593622" y="126360"/>
                  <a:pt x="627321" y="176908"/>
                </a:cubicBezTo>
                <a:cubicBezTo>
                  <a:pt x="630865" y="187541"/>
                  <a:pt x="632187" y="199195"/>
                  <a:pt x="637953" y="208806"/>
                </a:cubicBezTo>
                <a:cubicBezTo>
                  <a:pt x="643111" y="217402"/>
                  <a:pt x="652130" y="222983"/>
                  <a:pt x="659219" y="230071"/>
                </a:cubicBezTo>
                <a:lnTo>
                  <a:pt x="680484" y="251336"/>
                </a:lnTo>
              </a:path>
            </a:pathLst>
          </a:cu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12FFC69-399A-470D-A822-BCAA98F444CA}"/>
              </a:ext>
            </a:extLst>
          </p:cNvPr>
          <p:cNvSpPr/>
          <p:nvPr/>
        </p:nvSpPr>
        <p:spPr>
          <a:xfrm>
            <a:off x="9314121" y="3094074"/>
            <a:ext cx="159488" cy="2073349"/>
          </a:xfrm>
          <a:custGeom>
            <a:avLst/>
            <a:gdLst>
              <a:gd name="connsiteX0" fmla="*/ 159488 w 159488"/>
              <a:gd name="connsiteY0" fmla="*/ 0 h 2073349"/>
              <a:gd name="connsiteX1" fmla="*/ 148856 w 159488"/>
              <a:gd name="connsiteY1" fmla="*/ 85061 h 2073349"/>
              <a:gd name="connsiteX2" fmla="*/ 138223 w 159488"/>
              <a:gd name="connsiteY2" fmla="*/ 116959 h 2073349"/>
              <a:gd name="connsiteX3" fmla="*/ 127591 w 159488"/>
              <a:gd name="connsiteY3" fmla="*/ 159489 h 2073349"/>
              <a:gd name="connsiteX4" fmla="*/ 106326 w 159488"/>
              <a:gd name="connsiteY4" fmla="*/ 255182 h 2073349"/>
              <a:gd name="connsiteX5" fmla="*/ 85060 w 159488"/>
              <a:gd name="connsiteY5" fmla="*/ 287079 h 2073349"/>
              <a:gd name="connsiteX6" fmla="*/ 53163 w 159488"/>
              <a:gd name="connsiteY6" fmla="*/ 382773 h 2073349"/>
              <a:gd name="connsiteX7" fmla="*/ 42530 w 159488"/>
              <a:gd name="connsiteY7" fmla="*/ 414670 h 2073349"/>
              <a:gd name="connsiteX8" fmla="*/ 31898 w 159488"/>
              <a:gd name="connsiteY8" fmla="*/ 499731 h 2073349"/>
              <a:gd name="connsiteX9" fmla="*/ 21265 w 159488"/>
              <a:gd name="connsiteY9" fmla="*/ 542261 h 2073349"/>
              <a:gd name="connsiteX10" fmla="*/ 0 w 159488"/>
              <a:gd name="connsiteY10" fmla="*/ 797442 h 2073349"/>
              <a:gd name="connsiteX11" fmla="*/ 10632 w 159488"/>
              <a:gd name="connsiteY11" fmla="*/ 1329070 h 2073349"/>
              <a:gd name="connsiteX12" fmla="*/ 21265 w 159488"/>
              <a:gd name="connsiteY12" fmla="*/ 1414131 h 2073349"/>
              <a:gd name="connsiteX13" fmla="*/ 31898 w 159488"/>
              <a:gd name="connsiteY13" fmla="*/ 1509824 h 2073349"/>
              <a:gd name="connsiteX14" fmla="*/ 42530 w 159488"/>
              <a:gd name="connsiteY14" fmla="*/ 2073349 h 207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9488" h="2073349">
                <a:moveTo>
                  <a:pt x="159488" y="0"/>
                </a:moveTo>
                <a:cubicBezTo>
                  <a:pt x="155944" y="28354"/>
                  <a:pt x="153967" y="56948"/>
                  <a:pt x="148856" y="85061"/>
                </a:cubicBezTo>
                <a:cubicBezTo>
                  <a:pt x="146851" y="96088"/>
                  <a:pt x="141302" y="106182"/>
                  <a:pt x="138223" y="116959"/>
                </a:cubicBezTo>
                <a:cubicBezTo>
                  <a:pt x="134209" y="131010"/>
                  <a:pt x="130761" y="145224"/>
                  <a:pt x="127591" y="159489"/>
                </a:cubicBezTo>
                <a:cubicBezTo>
                  <a:pt x="125264" y="169961"/>
                  <a:pt x="112307" y="241226"/>
                  <a:pt x="106326" y="255182"/>
                </a:cubicBezTo>
                <a:cubicBezTo>
                  <a:pt x="101292" y="266927"/>
                  <a:pt x="92149" y="276447"/>
                  <a:pt x="85060" y="287079"/>
                </a:cubicBezTo>
                <a:lnTo>
                  <a:pt x="53163" y="382773"/>
                </a:lnTo>
                <a:lnTo>
                  <a:pt x="42530" y="414670"/>
                </a:lnTo>
                <a:cubicBezTo>
                  <a:pt x="38986" y="443024"/>
                  <a:pt x="36596" y="471545"/>
                  <a:pt x="31898" y="499731"/>
                </a:cubicBezTo>
                <a:cubicBezTo>
                  <a:pt x="29496" y="514145"/>
                  <a:pt x="23332" y="527795"/>
                  <a:pt x="21265" y="542261"/>
                </a:cubicBezTo>
                <a:cubicBezTo>
                  <a:pt x="12359" y="604600"/>
                  <a:pt x="3844" y="743619"/>
                  <a:pt x="0" y="797442"/>
                </a:cubicBezTo>
                <a:cubicBezTo>
                  <a:pt x="3544" y="974651"/>
                  <a:pt x="4524" y="1151931"/>
                  <a:pt x="10632" y="1329070"/>
                </a:cubicBezTo>
                <a:cubicBezTo>
                  <a:pt x="11617" y="1357627"/>
                  <a:pt x="17926" y="1385752"/>
                  <a:pt x="21265" y="1414131"/>
                </a:cubicBezTo>
                <a:cubicBezTo>
                  <a:pt x="25015" y="1446005"/>
                  <a:pt x="28354" y="1477926"/>
                  <a:pt x="31898" y="1509824"/>
                </a:cubicBezTo>
                <a:cubicBezTo>
                  <a:pt x="45246" y="1910271"/>
                  <a:pt x="42530" y="1722416"/>
                  <a:pt x="42530" y="2073349"/>
                </a:cubicBezTo>
              </a:path>
            </a:pathLst>
          </a:cu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716B878-5F92-4EDE-9D99-50375548C2CC}"/>
              </a:ext>
            </a:extLst>
          </p:cNvPr>
          <p:cNvSpPr/>
          <p:nvPr/>
        </p:nvSpPr>
        <p:spPr>
          <a:xfrm>
            <a:off x="2817628" y="4657060"/>
            <a:ext cx="2551814" cy="1339703"/>
          </a:xfrm>
          <a:custGeom>
            <a:avLst/>
            <a:gdLst>
              <a:gd name="connsiteX0" fmla="*/ 0 w 2551814"/>
              <a:gd name="connsiteY0" fmla="*/ 0 h 1339703"/>
              <a:gd name="connsiteX1" fmla="*/ 1052623 w 2551814"/>
              <a:gd name="connsiteY1" fmla="*/ 10633 h 1339703"/>
              <a:gd name="connsiteX2" fmla="*/ 1084521 w 2551814"/>
              <a:gd name="connsiteY2" fmla="*/ 21266 h 1339703"/>
              <a:gd name="connsiteX3" fmla="*/ 1137684 w 2551814"/>
              <a:gd name="connsiteY3" fmla="*/ 31898 h 1339703"/>
              <a:gd name="connsiteX4" fmla="*/ 1201479 w 2551814"/>
              <a:gd name="connsiteY4" fmla="*/ 53163 h 1339703"/>
              <a:gd name="connsiteX5" fmla="*/ 1307805 w 2551814"/>
              <a:gd name="connsiteY5" fmla="*/ 74428 h 1339703"/>
              <a:gd name="connsiteX6" fmla="*/ 1403498 w 2551814"/>
              <a:gd name="connsiteY6" fmla="*/ 106326 h 1339703"/>
              <a:gd name="connsiteX7" fmla="*/ 1509823 w 2551814"/>
              <a:gd name="connsiteY7" fmla="*/ 148856 h 1339703"/>
              <a:gd name="connsiteX8" fmla="*/ 1552353 w 2551814"/>
              <a:gd name="connsiteY8" fmla="*/ 170121 h 1339703"/>
              <a:gd name="connsiteX9" fmla="*/ 1594884 w 2551814"/>
              <a:gd name="connsiteY9" fmla="*/ 180754 h 1339703"/>
              <a:gd name="connsiteX10" fmla="*/ 1637414 w 2551814"/>
              <a:gd name="connsiteY10" fmla="*/ 202019 h 1339703"/>
              <a:gd name="connsiteX11" fmla="*/ 1701209 w 2551814"/>
              <a:gd name="connsiteY11" fmla="*/ 233917 h 1339703"/>
              <a:gd name="connsiteX12" fmla="*/ 1722474 w 2551814"/>
              <a:gd name="connsiteY12" fmla="*/ 265814 h 1339703"/>
              <a:gd name="connsiteX13" fmla="*/ 1765005 w 2551814"/>
              <a:gd name="connsiteY13" fmla="*/ 308345 h 1339703"/>
              <a:gd name="connsiteX14" fmla="*/ 1850065 w 2551814"/>
              <a:gd name="connsiteY14" fmla="*/ 414670 h 1339703"/>
              <a:gd name="connsiteX15" fmla="*/ 1871330 w 2551814"/>
              <a:gd name="connsiteY15" fmla="*/ 446568 h 1339703"/>
              <a:gd name="connsiteX16" fmla="*/ 1913860 w 2551814"/>
              <a:gd name="connsiteY16" fmla="*/ 478466 h 1339703"/>
              <a:gd name="connsiteX17" fmla="*/ 1977656 w 2551814"/>
              <a:gd name="connsiteY17" fmla="*/ 542261 h 1339703"/>
              <a:gd name="connsiteX18" fmla="*/ 2030819 w 2551814"/>
              <a:gd name="connsiteY18" fmla="*/ 606056 h 1339703"/>
              <a:gd name="connsiteX19" fmla="*/ 2073349 w 2551814"/>
              <a:gd name="connsiteY19" fmla="*/ 669852 h 1339703"/>
              <a:gd name="connsiteX20" fmla="*/ 2094614 w 2551814"/>
              <a:gd name="connsiteY20" fmla="*/ 701749 h 1339703"/>
              <a:gd name="connsiteX21" fmla="*/ 2147777 w 2551814"/>
              <a:gd name="connsiteY21" fmla="*/ 839973 h 1339703"/>
              <a:gd name="connsiteX22" fmla="*/ 2200939 w 2551814"/>
              <a:gd name="connsiteY22" fmla="*/ 903768 h 1339703"/>
              <a:gd name="connsiteX23" fmla="*/ 2211572 w 2551814"/>
              <a:gd name="connsiteY23" fmla="*/ 946298 h 1339703"/>
              <a:gd name="connsiteX24" fmla="*/ 2232837 w 2551814"/>
              <a:gd name="connsiteY24" fmla="*/ 1010093 h 1339703"/>
              <a:gd name="connsiteX25" fmla="*/ 2243470 w 2551814"/>
              <a:gd name="connsiteY25" fmla="*/ 1052624 h 1339703"/>
              <a:gd name="connsiteX26" fmla="*/ 2286000 w 2551814"/>
              <a:gd name="connsiteY26" fmla="*/ 1116419 h 1339703"/>
              <a:gd name="connsiteX27" fmla="*/ 2307265 w 2551814"/>
              <a:gd name="connsiteY27" fmla="*/ 1180214 h 1339703"/>
              <a:gd name="connsiteX28" fmla="*/ 2317898 w 2551814"/>
              <a:gd name="connsiteY28" fmla="*/ 1212112 h 1339703"/>
              <a:gd name="connsiteX29" fmla="*/ 2339163 w 2551814"/>
              <a:gd name="connsiteY29" fmla="*/ 1244010 h 1339703"/>
              <a:gd name="connsiteX30" fmla="*/ 2360428 w 2551814"/>
              <a:gd name="connsiteY30" fmla="*/ 1307805 h 1339703"/>
              <a:gd name="connsiteX31" fmla="*/ 2371060 w 2551814"/>
              <a:gd name="connsiteY31" fmla="*/ 1339703 h 1339703"/>
              <a:gd name="connsiteX32" fmla="*/ 2371060 w 2551814"/>
              <a:gd name="connsiteY32" fmla="*/ 1265275 h 1339703"/>
              <a:gd name="connsiteX33" fmla="*/ 2360428 w 2551814"/>
              <a:gd name="connsiteY33" fmla="*/ 1180214 h 1339703"/>
              <a:gd name="connsiteX34" fmla="*/ 2339163 w 2551814"/>
              <a:gd name="connsiteY34" fmla="*/ 1116419 h 1339703"/>
              <a:gd name="connsiteX35" fmla="*/ 2328530 w 2551814"/>
              <a:gd name="connsiteY35" fmla="*/ 1084521 h 1339703"/>
              <a:gd name="connsiteX36" fmla="*/ 2307265 w 2551814"/>
              <a:gd name="connsiteY36" fmla="*/ 1052624 h 1339703"/>
              <a:gd name="connsiteX37" fmla="*/ 2275367 w 2551814"/>
              <a:gd name="connsiteY37" fmla="*/ 988828 h 1339703"/>
              <a:gd name="connsiteX38" fmla="*/ 2264735 w 2551814"/>
              <a:gd name="connsiteY38" fmla="*/ 956931 h 1339703"/>
              <a:gd name="connsiteX39" fmla="*/ 2222205 w 2551814"/>
              <a:gd name="connsiteY39" fmla="*/ 882503 h 1339703"/>
              <a:gd name="connsiteX40" fmla="*/ 2190307 w 2551814"/>
              <a:gd name="connsiteY40" fmla="*/ 786810 h 1339703"/>
              <a:gd name="connsiteX41" fmla="*/ 2169042 w 2551814"/>
              <a:gd name="connsiteY41" fmla="*/ 723014 h 1339703"/>
              <a:gd name="connsiteX42" fmla="*/ 2147777 w 2551814"/>
              <a:gd name="connsiteY42" fmla="*/ 627321 h 1339703"/>
              <a:gd name="connsiteX43" fmla="*/ 2137144 w 2551814"/>
              <a:gd name="connsiteY43" fmla="*/ 531628 h 1339703"/>
              <a:gd name="connsiteX44" fmla="*/ 2126512 w 2551814"/>
              <a:gd name="connsiteY44" fmla="*/ 489098 h 1339703"/>
              <a:gd name="connsiteX45" fmla="*/ 2137144 w 2551814"/>
              <a:gd name="connsiteY45" fmla="*/ 265814 h 1339703"/>
              <a:gd name="connsiteX46" fmla="*/ 2169042 w 2551814"/>
              <a:gd name="connsiteY46" fmla="*/ 191387 h 1339703"/>
              <a:gd name="connsiteX47" fmla="*/ 2190307 w 2551814"/>
              <a:gd name="connsiteY47" fmla="*/ 170121 h 1339703"/>
              <a:gd name="connsiteX48" fmla="*/ 2200939 w 2551814"/>
              <a:gd name="connsiteY48" fmla="*/ 138224 h 1339703"/>
              <a:gd name="connsiteX49" fmla="*/ 2264735 w 2551814"/>
              <a:gd name="connsiteY49" fmla="*/ 116959 h 1339703"/>
              <a:gd name="connsiteX50" fmla="*/ 2286000 w 2551814"/>
              <a:gd name="connsiteY50" fmla="*/ 95693 h 1339703"/>
              <a:gd name="connsiteX51" fmla="*/ 2456121 w 2551814"/>
              <a:gd name="connsiteY51" fmla="*/ 63796 h 1339703"/>
              <a:gd name="connsiteX52" fmla="*/ 2551814 w 2551814"/>
              <a:gd name="connsiteY52" fmla="*/ 53163 h 1339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551814" h="1339703">
                <a:moveTo>
                  <a:pt x="0" y="0"/>
                </a:moveTo>
                <a:lnTo>
                  <a:pt x="1052623" y="10633"/>
                </a:lnTo>
                <a:cubicBezTo>
                  <a:pt x="1063829" y="10853"/>
                  <a:pt x="1073648" y="18548"/>
                  <a:pt x="1084521" y="21266"/>
                </a:cubicBezTo>
                <a:cubicBezTo>
                  <a:pt x="1102053" y="25649"/>
                  <a:pt x="1120249" y="27143"/>
                  <a:pt x="1137684" y="31898"/>
                </a:cubicBezTo>
                <a:cubicBezTo>
                  <a:pt x="1159309" y="37796"/>
                  <a:pt x="1179733" y="47727"/>
                  <a:pt x="1201479" y="53163"/>
                </a:cubicBezTo>
                <a:cubicBezTo>
                  <a:pt x="1236544" y="61929"/>
                  <a:pt x="1307805" y="74428"/>
                  <a:pt x="1307805" y="74428"/>
                </a:cubicBezTo>
                <a:cubicBezTo>
                  <a:pt x="1414704" y="127877"/>
                  <a:pt x="1279830" y="65103"/>
                  <a:pt x="1403498" y="106326"/>
                </a:cubicBezTo>
                <a:cubicBezTo>
                  <a:pt x="1439711" y="118397"/>
                  <a:pt x="1474381" y="134679"/>
                  <a:pt x="1509823" y="148856"/>
                </a:cubicBezTo>
                <a:cubicBezTo>
                  <a:pt x="1524539" y="154743"/>
                  <a:pt x="1537512" y="164556"/>
                  <a:pt x="1552353" y="170121"/>
                </a:cubicBezTo>
                <a:cubicBezTo>
                  <a:pt x="1566036" y="175252"/>
                  <a:pt x="1581201" y="175623"/>
                  <a:pt x="1594884" y="180754"/>
                </a:cubicBezTo>
                <a:cubicBezTo>
                  <a:pt x="1609725" y="186319"/>
                  <a:pt x="1622846" y="195775"/>
                  <a:pt x="1637414" y="202019"/>
                </a:cubicBezTo>
                <a:cubicBezTo>
                  <a:pt x="1699041" y="228431"/>
                  <a:pt x="1639913" y="193052"/>
                  <a:pt x="1701209" y="233917"/>
                </a:cubicBezTo>
                <a:cubicBezTo>
                  <a:pt x="1708297" y="244549"/>
                  <a:pt x="1714158" y="256112"/>
                  <a:pt x="1722474" y="265814"/>
                </a:cubicBezTo>
                <a:cubicBezTo>
                  <a:pt x="1735522" y="281037"/>
                  <a:pt x="1753884" y="291663"/>
                  <a:pt x="1765005" y="308345"/>
                </a:cubicBezTo>
                <a:cubicBezTo>
                  <a:pt x="1857285" y="446765"/>
                  <a:pt x="1759160" y="308614"/>
                  <a:pt x="1850065" y="414670"/>
                </a:cubicBezTo>
                <a:cubicBezTo>
                  <a:pt x="1858381" y="424372"/>
                  <a:pt x="1862294" y="437532"/>
                  <a:pt x="1871330" y="446568"/>
                </a:cubicBezTo>
                <a:cubicBezTo>
                  <a:pt x="1883860" y="459099"/>
                  <a:pt x="1901329" y="465935"/>
                  <a:pt x="1913860" y="478466"/>
                </a:cubicBezTo>
                <a:cubicBezTo>
                  <a:pt x="2007141" y="571747"/>
                  <a:pt x="1838663" y="438017"/>
                  <a:pt x="1977656" y="542261"/>
                </a:cubicBezTo>
                <a:cubicBezTo>
                  <a:pt x="2053645" y="656246"/>
                  <a:pt x="1935307" y="483255"/>
                  <a:pt x="2030819" y="606056"/>
                </a:cubicBezTo>
                <a:cubicBezTo>
                  <a:pt x="2046510" y="626230"/>
                  <a:pt x="2059172" y="648587"/>
                  <a:pt x="2073349" y="669852"/>
                </a:cubicBezTo>
                <a:lnTo>
                  <a:pt x="2094614" y="701749"/>
                </a:lnTo>
                <a:cubicBezTo>
                  <a:pt x="2104250" y="749931"/>
                  <a:pt x="2109816" y="802012"/>
                  <a:pt x="2147777" y="839973"/>
                </a:cubicBezTo>
                <a:cubicBezTo>
                  <a:pt x="2188710" y="880906"/>
                  <a:pt x="2171333" y="859359"/>
                  <a:pt x="2200939" y="903768"/>
                </a:cubicBezTo>
                <a:cubicBezTo>
                  <a:pt x="2204483" y="917945"/>
                  <a:pt x="2207373" y="932301"/>
                  <a:pt x="2211572" y="946298"/>
                </a:cubicBezTo>
                <a:cubicBezTo>
                  <a:pt x="2218013" y="967768"/>
                  <a:pt x="2227400" y="988347"/>
                  <a:pt x="2232837" y="1010093"/>
                </a:cubicBezTo>
                <a:cubicBezTo>
                  <a:pt x="2236381" y="1024270"/>
                  <a:pt x="2236935" y="1039553"/>
                  <a:pt x="2243470" y="1052624"/>
                </a:cubicBezTo>
                <a:cubicBezTo>
                  <a:pt x="2254900" y="1075483"/>
                  <a:pt x="2286000" y="1116419"/>
                  <a:pt x="2286000" y="1116419"/>
                </a:cubicBezTo>
                <a:lnTo>
                  <a:pt x="2307265" y="1180214"/>
                </a:lnTo>
                <a:cubicBezTo>
                  <a:pt x="2310809" y="1190847"/>
                  <a:pt x="2311681" y="1202786"/>
                  <a:pt x="2317898" y="1212112"/>
                </a:cubicBezTo>
                <a:lnTo>
                  <a:pt x="2339163" y="1244010"/>
                </a:lnTo>
                <a:lnTo>
                  <a:pt x="2360428" y="1307805"/>
                </a:lnTo>
                <a:lnTo>
                  <a:pt x="2371060" y="1339703"/>
                </a:lnTo>
                <a:cubicBezTo>
                  <a:pt x="2389646" y="1265364"/>
                  <a:pt x="2382300" y="1327094"/>
                  <a:pt x="2371060" y="1265275"/>
                </a:cubicBezTo>
                <a:cubicBezTo>
                  <a:pt x="2365949" y="1237162"/>
                  <a:pt x="2366415" y="1208154"/>
                  <a:pt x="2360428" y="1180214"/>
                </a:cubicBezTo>
                <a:cubicBezTo>
                  <a:pt x="2355731" y="1158296"/>
                  <a:pt x="2346251" y="1137684"/>
                  <a:pt x="2339163" y="1116419"/>
                </a:cubicBezTo>
                <a:cubicBezTo>
                  <a:pt x="2335619" y="1105786"/>
                  <a:pt x="2334747" y="1093846"/>
                  <a:pt x="2328530" y="1084521"/>
                </a:cubicBezTo>
                <a:cubicBezTo>
                  <a:pt x="2321442" y="1073889"/>
                  <a:pt x="2312980" y="1064053"/>
                  <a:pt x="2307265" y="1052624"/>
                </a:cubicBezTo>
                <a:cubicBezTo>
                  <a:pt x="2263241" y="964578"/>
                  <a:pt x="2336312" y="1080248"/>
                  <a:pt x="2275367" y="988828"/>
                </a:cubicBezTo>
                <a:cubicBezTo>
                  <a:pt x="2271823" y="978196"/>
                  <a:pt x="2269747" y="966955"/>
                  <a:pt x="2264735" y="956931"/>
                </a:cubicBezTo>
                <a:cubicBezTo>
                  <a:pt x="2226370" y="880200"/>
                  <a:pt x="2259489" y="975713"/>
                  <a:pt x="2222205" y="882503"/>
                </a:cubicBezTo>
                <a:cubicBezTo>
                  <a:pt x="2222194" y="882475"/>
                  <a:pt x="2195628" y="802774"/>
                  <a:pt x="2190307" y="786810"/>
                </a:cubicBezTo>
                <a:lnTo>
                  <a:pt x="2169042" y="723014"/>
                </a:lnTo>
                <a:cubicBezTo>
                  <a:pt x="2155543" y="655523"/>
                  <a:pt x="2162792" y="687384"/>
                  <a:pt x="2147777" y="627321"/>
                </a:cubicBezTo>
                <a:cubicBezTo>
                  <a:pt x="2144233" y="595423"/>
                  <a:pt x="2142024" y="563349"/>
                  <a:pt x="2137144" y="531628"/>
                </a:cubicBezTo>
                <a:cubicBezTo>
                  <a:pt x="2134922" y="517185"/>
                  <a:pt x="2126512" y="503711"/>
                  <a:pt x="2126512" y="489098"/>
                </a:cubicBezTo>
                <a:cubicBezTo>
                  <a:pt x="2126512" y="414586"/>
                  <a:pt x="2131202" y="340089"/>
                  <a:pt x="2137144" y="265814"/>
                </a:cubicBezTo>
                <a:cubicBezTo>
                  <a:pt x="2139754" y="233185"/>
                  <a:pt x="2149397" y="215944"/>
                  <a:pt x="2169042" y="191387"/>
                </a:cubicBezTo>
                <a:cubicBezTo>
                  <a:pt x="2175304" y="183559"/>
                  <a:pt x="2183219" y="177210"/>
                  <a:pt x="2190307" y="170121"/>
                </a:cubicBezTo>
                <a:cubicBezTo>
                  <a:pt x="2193851" y="159489"/>
                  <a:pt x="2191819" y="144738"/>
                  <a:pt x="2200939" y="138224"/>
                </a:cubicBezTo>
                <a:cubicBezTo>
                  <a:pt x="2219179" y="125195"/>
                  <a:pt x="2264735" y="116959"/>
                  <a:pt x="2264735" y="116959"/>
                </a:cubicBezTo>
                <a:cubicBezTo>
                  <a:pt x="2271823" y="109870"/>
                  <a:pt x="2276692" y="99416"/>
                  <a:pt x="2286000" y="95693"/>
                </a:cubicBezTo>
                <a:cubicBezTo>
                  <a:pt x="2337264" y="75187"/>
                  <a:pt x="2402205" y="70535"/>
                  <a:pt x="2456121" y="63796"/>
                </a:cubicBezTo>
                <a:cubicBezTo>
                  <a:pt x="2508193" y="46438"/>
                  <a:pt x="2476811" y="53163"/>
                  <a:pt x="2551814" y="53163"/>
                </a:cubicBezTo>
              </a:path>
            </a:pathLst>
          </a:cu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839BBAC6-0723-43F3-AC4B-6CC55E733B44}"/>
              </a:ext>
            </a:extLst>
          </p:cNvPr>
          <p:cNvSpPr/>
          <p:nvPr/>
        </p:nvSpPr>
        <p:spPr>
          <a:xfrm>
            <a:off x="3434316" y="5135526"/>
            <a:ext cx="1754372" cy="818707"/>
          </a:xfrm>
          <a:custGeom>
            <a:avLst/>
            <a:gdLst>
              <a:gd name="connsiteX0" fmla="*/ 1754372 w 1754372"/>
              <a:gd name="connsiteY0" fmla="*/ 818707 h 818707"/>
              <a:gd name="connsiteX1" fmla="*/ 1743740 w 1754372"/>
              <a:gd name="connsiteY1" fmla="*/ 680483 h 818707"/>
              <a:gd name="connsiteX2" fmla="*/ 1722475 w 1754372"/>
              <a:gd name="connsiteY2" fmla="*/ 616688 h 818707"/>
              <a:gd name="connsiteX3" fmla="*/ 1669312 w 1754372"/>
              <a:gd name="connsiteY3" fmla="*/ 520995 h 818707"/>
              <a:gd name="connsiteX4" fmla="*/ 1648047 w 1754372"/>
              <a:gd name="connsiteY4" fmla="*/ 489097 h 818707"/>
              <a:gd name="connsiteX5" fmla="*/ 1616149 w 1754372"/>
              <a:gd name="connsiteY5" fmla="*/ 467832 h 818707"/>
              <a:gd name="connsiteX6" fmla="*/ 1584251 w 1754372"/>
              <a:gd name="connsiteY6" fmla="*/ 425302 h 818707"/>
              <a:gd name="connsiteX7" fmla="*/ 1509824 w 1754372"/>
              <a:gd name="connsiteY7" fmla="*/ 372139 h 818707"/>
              <a:gd name="connsiteX8" fmla="*/ 1467293 w 1754372"/>
              <a:gd name="connsiteY8" fmla="*/ 318976 h 818707"/>
              <a:gd name="connsiteX9" fmla="*/ 1435396 w 1754372"/>
              <a:gd name="connsiteY9" fmla="*/ 297711 h 818707"/>
              <a:gd name="connsiteX10" fmla="*/ 1414131 w 1754372"/>
              <a:gd name="connsiteY10" fmla="*/ 265814 h 818707"/>
              <a:gd name="connsiteX11" fmla="*/ 1329070 w 1754372"/>
              <a:gd name="connsiteY11" fmla="*/ 202018 h 818707"/>
              <a:gd name="connsiteX12" fmla="*/ 1233377 w 1754372"/>
              <a:gd name="connsiteY12" fmla="*/ 170121 h 818707"/>
              <a:gd name="connsiteX13" fmla="*/ 1169582 w 1754372"/>
              <a:gd name="connsiteY13" fmla="*/ 148855 h 818707"/>
              <a:gd name="connsiteX14" fmla="*/ 1137684 w 1754372"/>
              <a:gd name="connsiteY14" fmla="*/ 138223 h 818707"/>
              <a:gd name="connsiteX15" fmla="*/ 1084521 w 1754372"/>
              <a:gd name="connsiteY15" fmla="*/ 127590 h 818707"/>
              <a:gd name="connsiteX16" fmla="*/ 1010093 w 1754372"/>
              <a:gd name="connsiteY16" fmla="*/ 95693 h 818707"/>
              <a:gd name="connsiteX17" fmla="*/ 946298 w 1754372"/>
              <a:gd name="connsiteY17" fmla="*/ 74427 h 818707"/>
              <a:gd name="connsiteX18" fmla="*/ 914400 w 1754372"/>
              <a:gd name="connsiteY18" fmla="*/ 53162 h 818707"/>
              <a:gd name="connsiteX19" fmla="*/ 818707 w 1754372"/>
              <a:gd name="connsiteY19" fmla="*/ 31897 h 818707"/>
              <a:gd name="connsiteX20" fmla="*/ 786810 w 1754372"/>
              <a:gd name="connsiteY20" fmla="*/ 21265 h 818707"/>
              <a:gd name="connsiteX21" fmla="*/ 723014 w 1754372"/>
              <a:gd name="connsiteY21" fmla="*/ 10632 h 818707"/>
              <a:gd name="connsiteX22" fmla="*/ 669851 w 1754372"/>
              <a:gd name="connsiteY22" fmla="*/ 0 h 818707"/>
              <a:gd name="connsiteX23" fmla="*/ 297712 w 1754372"/>
              <a:gd name="connsiteY23" fmla="*/ 21265 h 818707"/>
              <a:gd name="connsiteX24" fmla="*/ 255182 w 1754372"/>
              <a:gd name="connsiteY24" fmla="*/ 31897 h 818707"/>
              <a:gd name="connsiteX25" fmla="*/ 159489 w 1754372"/>
              <a:gd name="connsiteY25" fmla="*/ 63795 h 818707"/>
              <a:gd name="connsiteX26" fmla="*/ 127591 w 1754372"/>
              <a:gd name="connsiteY26" fmla="*/ 74427 h 818707"/>
              <a:gd name="connsiteX27" fmla="*/ 10633 w 1754372"/>
              <a:gd name="connsiteY27" fmla="*/ 95693 h 818707"/>
              <a:gd name="connsiteX28" fmla="*/ 0 w 1754372"/>
              <a:gd name="connsiteY28" fmla="*/ 106325 h 81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54372" h="818707">
                <a:moveTo>
                  <a:pt x="1754372" y="818707"/>
                </a:moveTo>
                <a:cubicBezTo>
                  <a:pt x="1750828" y="772632"/>
                  <a:pt x="1750947" y="726128"/>
                  <a:pt x="1743740" y="680483"/>
                </a:cubicBezTo>
                <a:cubicBezTo>
                  <a:pt x="1740244" y="658342"/>
                  <a:pt x="1729563" y="637953"/>
                  <a:pt x="1722475" y="616688"/>
                </a:cubicBezTo>
                <a:cubicBezTo>
                  <a:pt x="1703760" y="560545"/>
                  <a:pt x="1718057" y="594114"/>
                  <a:pt x="1669312" y="520995"/>
                </a:cubicBezTo>
                <a:cubicBezTo>
                  <a:pt x="1662224" y="510362"/>
                  <a:pt x="1658680" y="496185"/>
                  <a:pt x="1648047" y="489097"/>
                </a:cubicBezTo>
                <a:cubicBezTo>
                  <a:pt x="1637414" y="482009"/>
                  <a:pt x="1625185" y="476868"/>
                  <a:pt x="1616149" y="467832"/>
                </a:cubicBezTo>
                <a:cubicBezTo>
                  <a:pt x="1603618" y="455302"/>
                  <a:pt x="1596782" y="437833"/>
                  <a:pt x="1584251" y="425302"/>
                </a:cubicBezTo>
                <a:cubicBezTo>
                  <a:pt x="1554320" y="395371"/>
                  <a:pt x="1540009" y="396287"/>
                  <a:pt x="1509824" y="372139"/>
                </a:cubicBezTo>
                <a:cubicBezTo>
                  <a:pt x="1457210" y="330049"/>
                  <a:pt x="1522560" y="374244"/>
                  <a:pt x="1467293" y="318976"/>
                </a:cubicBezTo>
                <a:cubicBezTo>
                  <a:pt x="1458257" y="309940"/>
                  <a:pt x="1446028" y="304799"/>
                  <a:pt x="1435396" y="297711"/>
                </a:cubicBezTo>
                <a:cubicBezTo>
                  <a:pt x="1428308" y="287079"/>
                  <a:pt x="1422114" y="275792"/>
                  <a:pt x="1414131" y="265814"/>
                </a:cubicBezTo>
                <a:cubicBezTo>
                  <a:pt x="1395811" y="242914"/>
                  <a:pt x="1347625" y="208203"/>
                  <a:pt x="1329070" y="202018"/>
                </a:cubicBezTo>
                <a:lnTo>
                  <a:pt x="1233377" y="170121"/>
                </a:lnTo>
                <a:lnTo>
                  <a:pt x="1169582" y="148855"/>
                </a:lnTo>
                <a:cubicBezTo>
                  <a:pt x="1158949" y="145311"/>
                  <a:pt x="1148674" y="140421"/>
                  <a:pt x="1137684" y="138223"/>
                </a:cubicBezTo>
                <a:cubicBezTo>
                  <a:pt x="1119963" y="134679"/>
                  <a:pt x="1102053" y="131973"/>
                  <a:pt x="1084521" y="127590"/>
                </a:cubicBezTo>
                <a:cubicBezTo>
                  <a:pt x="1038889" y="116182"/>
                  <a:pt x="1060808" y="115979"/>
                  <a:pt x="1010093" y="95693"/>
                </a:cubicBezTo>
                <a:cubicBezTo>
                  <a:pt x="989281" y="87368"/>
                  <a:pt x="964949" y="86861"/>
                  <a:pt x="946298" y="74427"/>
                </a:cubicBezTo>
                <a:cubicBezTo>
                  <a:pt x="935665" y="67339"/>
                  <a:pt x="926146" y="58196"/>
                  <a:pt x="914400" y="53162"/>
                </a:cubicBezTo>
                <a:cubicBezTo>
                  <a:pt x="899125" y="46616"/>
                  <a:pt x="830810" y="34923"/>
                  <a:pt x="818707" y="31897"/>
                </a:cubicBezTo>
                <a:cubicBezTo>
                  <a:pt x="807834" y="29179"/>
                  <a:pt x="797751" y="23696"/>
                  <a:pt x="786810" y="21265"/>
                </a:cubicBezTo>
                <a:cubicBezTo>
                  <a:pt x="765765" y="16588"/>
                  <a:pt x="744225" y="14488"/>
                  <a:pt x="723014" y="10632"/>
                </a:cubicBezTo>
                <a:cubicBezTo>
                  <a:pt x="705234" y="7399"/>
                  <a:pt x="687572" y="3544"/>
                  <a:pt x="669851" y="0"/>
                </a:cubicBezTo>
                <a:cubicBezTo>
                  <a:pt x="560681" y="4199"/>
                  <a:pt x="415680" y="3116"/>
                  <a:pt x="297712" y="21265"/>
                </a:cubicBezTo>
                <a:cubicBezTo>
                  <a:pt x="283269" y="23487"/>
                  <a:pt x="269179" y="27698"/>
                  <a:pt x="255182" y="31897"/>
                </a:cubicBezTo>
                <a:cubicBezTo>
                  <a:pt x="255104" y="31920"/>
                  <a:pt x="175477" y="58466"/>
                  <a:pt x="159489" y="63795"/>
                </a:cubicBezTo>
                <a:cubicBezTo>
                  <a:pt x="148856" y="67339"/>
                  <a:pt x="138686" y="72842"/>
                  <a:pt x="127591" y="74427"/>
                </a:cubicBezTo>
                <a:cubicBezTo>
                  <a:pt x="105563" y="77574"/>
                  <a:pt x="38487" y="84552"/>
                  <a:pt x="10633" y="95693"/>
                </a:cubicBezTo>
                <a:cubicBezTo>
                  <a:pt x="5979" y="97554"/>
                  <a:pt x="3544" y="102781"/>
                  <a:pt x="0" y="106325"/>
                </a:cubicBezTo>
              </a:path>
            </a:pathLst>
          </a:cu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FA882DF-BA79-41B4-8448-644383A0C6C5}"/>
              </a:ext>
            </a:extLst>
          </p:cNvPr>
          <p:cNvSpPr/>
          <p:nvPr/>
        </p:nvSpPr>
        <p:spPr>
          <a:xfrm rot="1786176">
            <a:off x="9455069" y="2652234"/>
            <a:ext cx="232219" cy="4797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551513F-5DA1-44BA-8377-61AE9AFE84B0}"/>
              </a:ext>
            </a:extLst>
          </p:cNvPr>
          <p:cNvSpPr/>
          <p:nvPr/>
        </p:nvSpPr>
        <p:spPr>
          <a:xfrm rot="1415422">
            <a:off x="4830051" y="2808409"/>
            <a:ext cx="232219" cy="4797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5E59231-85EA-469F-845F-1FB95B30C285}"/>
              </a:ext>
            </a:extLst>
          </p:cNvPr>
          <p:cNvSpPr/>
          <p:nvPr/>
        </p:nvSpPr>
        <p:spPr>
          <a:xfrm rot="21235898">
            <a:off x="2885943" y="2658437"/>
            <a:ext cx="232219" cy="4797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0B40488-1E56-4960-82EC-0D900A12D6B5}"/>
              </a:ext>
            </a:extLst>
          </p:cNvPr>
          <p:cNvSpPr/>
          <p:nvPr/>
        </p:nvSpPr>
        <p:spPr>
          <a:xfrm rot="20799654">
            <a:off x="5032459" y="5676184"/>
            <a:ext cx="232219" cy="4797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466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6A0E8-2EE1-4B9C-A078-522A7E838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4" y="365125"/>
            <a:ext cx="2924650" cy="1325563"/>
          </a:xfrm>
        </p:spPr>
        <p:txBody>
          <a:bodyPr/>
          <a:lstStyle/>
          <a:p>
            <a:r>
              <a:rPr lang="en-US"/>
              <a:t>Supplies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2B2E8E-C0AB-45FB-9D42-3E71DFE2E1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3509" y="0"/>
            <a:ext cx="9143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5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A4482-0005-4D90-B4C4-D42DE994F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Tools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85114-0E2B-4C4A-82BD-4B141CF248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Mininum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BDE4D-EAAC-4842-A6B1-288BC4FE5A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Long nose pliers</a:t>
            </a:r>
          </a:p>
          <a:p>
            <a:r>
              <a:rPr lang="en-US" dirty="0"/>
              <a:t>Phillips screwdriver</a:t>
            </a:r>
          </a:p>
          <a:p>
            <a:r>
              <a:rPr lang="en-US" dirty="0"/>
              <a:t>Flat screwdriver</a:t>
            </a:r>
          </a:p>
          <a:p>
            <a:r>
              <a:rPr lang="en-US" dirty="0"/>
              <a:t>Wire strippers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E1A68-352F-46E9-A9C4-A0A2E2D84F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Optional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6B110A-4AF7-4CDD-8D81-4AB8F59E27D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Hammer</a:t>
            </a:r>
          </a:p>
          <a:p>
            <a:r>
              <a:rPr lang="en-US" dirty="0"/>
              <a:t>Diagonal cutters</a:t>
            </a:r>
          </a:p>
          <a:p>
            <a:r>
              <a:rPr lang="en-US" dirty="0"/>
              <a:t>Lineman’s pliers</a:t>
            </a:r>
          </a:p>
          <a:p>
            <a:r>
              <a:rPr lang="en-US" dirty="0"/>
              <a:t>PVC cutters</a:t>
            </a:r>
          </a:p>
          <a:p>
            <a:r>
              <a:rPr lang="en-US" dirty="0"/>
              <a:t>5/16 nut driver</a:t>
            </a:r>
          </a:p>
          <a:p>
            <a:r>
              <a:rPr lang="en-US" dirty="0"/>
              <a:t>Cordless drill with 5/16 bit</a:t>
            </a:r>
          </a:p>
        </p:txBody>
      </p:sp>
    </p:spTree>
    <p:extLst>
      <p:ext uri="{BB962C8B-B14F-4D97-AF65-F5344CB8AC3E}">
        <p14:creationId xmlns:p14="http://schemas.microsoft.com/office/powerpoint/2010/main" val="2630477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2D67DC6-D763-4079-8BF9-5B28430B6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Concepts to cover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F7CEE3E-D717-4CB1-B75C-CD7732B79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PVC conduit size (1/2”)</a:t>
            </a:r>
          </a:p>
          <a:p>
            <a:r>
              <a:rPr lang="en-US" dirty="0"/>
              <a:t>Conductor size, type (14 </a:t>
            </a:r>
            <a:r>
              <a:rPr lang="en-US" dirty="0" err="1"/>
              <a:t>awg</a:t>
            </a:r>
            <a:r>
              <a:rPr lang="en-US" dirty="0"/>
              <a:t>) (solid vs stranded) (individual vs cable)</a:t>
            </a:r>
          </a:p>
          <a:p>
            <a:r>
              <a:rPr lang="en-US" dirty="0"/>
              <a:t>Conductor count, volume allowance</a:t>
            </a:r>
          </a:p>
          <a:p>
            <a:r>
              <a:rPr lang="en-US" dirty="0"/>
              <a:t>Box size, type, capacity, material,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r>
              <a:rPr lang="en-US" dirty="0"/>
              <a:t>Load calculations (watts, amps, volts, ohms)</a:t>
            </a:r>
          </a:p>
          <a:p>
            <a:r>
              <a:rPr lang="en-US" dirty="0"/>
              <a:t>Grounding metal boxes</a:t>
            </a:r>
          </a:p>
          <a:p>
            <a:r>
              <a:rPr lang="en-US" dirty="0"/>
              <a:t>Length of free conductor in box</a:t>
            </a:r>
          </a:p>
          <a:p>
            <a:r>
              <a:rPr lang="en-US" dirty="0"/>
              <a:t>Overcurrent protection</a:t>
            </a:r>
          </a:p>
        </p:txBody>
      </p:sp>
    </p:spTree>
    <p:extLst>
      <p:ext uri="{BB962C8B-B14F-4D97-AF65-F5344CB8AC3E}">
        <p14:creationId xmlns:p14="http://schemas.microsoft.com/office/powerpoint/2010/main" val="1391176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AC581437-4AEB-468E-A0C3-2C224C5328CE}"/>
              </a:ext>
            </a:extLst>
          </p:cNvPr>
          <p:cNvGrpSpPr/>
          <p:nvPr/>
        </p:nvGrpSpPr>
        <p:grpSpPr>
          <a:xfrm>
            <a:off x="5041698" y="582675"/>
            <a:ext cx="4253432" cy="5355267"/>
            <a:chOff x="4697749" y="482007"/>
            <a:chExt cx="4253432" cy="535526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8CD940B-AF43-4C76-B5B5-3210395D7BFB}"/>
                </a:ext>
              </a:extLst>
            </p:cNvPr>
            <p:cNvGrpSpPr/>
            <p:nvPr/>
          </p:nvGrpSpPr>
          <p:grpSpPr>
            <a:xfrm>
              <a:off x="6433512" y="482007"/>
              <a:ext cx="2517669" cy="2442471"/>
              <a:chOff x="4419601" y="609600"/>
              <a:chExt cx="469311" cy="43641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15EF754-D74F-40BB-B581-624F76E1DA94}"/>
                  </a:ext>
                </a:extLst>
              </p:cNvPr>
              <p:cNvSpPr/>
              <p:nvPr/>
            </p:nvSpPr>
            <p:spPr>
              <a:xfrm>
                <a:off x="4419601" y="609600"/>
                <a:ext cx="469311" cy="43641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9A8D2AF-BD29-4890-BA31-834062FF921D}"/>
                  </a:ext>
                </a:extLst>
              </p:cNvPr>
              <p:cNvSpPr/>
              <p:nvPr/>
            </p:nvSpPr>
            <p:spPr>
              <a:xfrm>
                <a:off x="4495799" y="761999"/>
                <a:ext cx="85864" cy="85725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EE79846-B57C-4721-BEF3-01BF792B20BB}"/>
                  </a:ext>
                </a:extLst>
              </p:cNvPr>
              <p:cNvSpPr/>
              <p:nvPr/>
            </p:nvSpPr>
            <p:spPr>
              <a:xfrm>
                <a:off x="4724399" y="761999"/>
                <a:ext cx="85864" cy="8572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EF5A43D-56AE-446A-9D5B-BC822E41CFDF}"/>
                </a:ext>
              </a:extLst>
            </p:cNvPr>
            <p:cNvGrpSpPr/>
            <p:nvPr/>
          </p:nvGrpSpPr>
          <p:grpSpPr>
            <a:xfrm>
              <a:off x="4697749" y="3434860"/>
              <a:ext cx="4244231" cy="2402414"/>
              <a:chOff x="4697750" y="3434860"/>
              <a:chExt cx="2781572" cy="1547446"/>
            </a:xfrm>
          </p:grpSpPr>
          <p:sp>
            <p:nvSpPr>
              <p:cNvPr id="4" name="Octagon 3">
                <a:extLst>
                  <a:ext uri="{FF2B5EF4-FFF2-40B4-BE49-F238E27FC236}">
                    <a16:creationId xmlns:a16="http://schemas.microsoft.com/office/drawing/2014/main" id="{BAD2A6FC-4AA7-4AEA-BA6F-E6B749C4933E}"/>
                  </a:ext>
                </a:extLst>
              </p:cNvPr>
              <p:cNvSpPr/>
              <p:nvPr/>
            </p:nvSpPr>
            <p:spPr>
              <a:xfrm>
                <a:off x="5829299" y="3434860"/>
                <a:ext cx="1650023" cy="1547446"/>
              </a:xfrm>
              <a:prstGeom prst="octagon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7B4F9495-457E-4889-9C65-90FAD637AC6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699591" y="4067908"/>
                <a:ext cx="112970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FC7D4CF-4F70-41AC-BF99-CCE5FD78E7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697750" y="4358531"/>
                <a:ext cx="112970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AA8A07A-A929-4CB8-B69D-DEDA8EB23A0F}"/>
                </a:ext>
              </a:extLst>
            </p:cNvPr>
            <p:cNvGrpSpPr/>
            <p:nvPr/>
          </p:nvGrpSpPr>
          <p:grpSpPr>
            <a:xfrm>
              <a:off x="6882180" y="5215810"/>
              <a:ext cx="191384" cy="185528"/>
              <a:chOff x="4237073" y="979207"/>
              <a:chExt cx="558209" cy="541247"/>
            </a:xfrm>
          </p:grpSpPr>
          <p:sp>
            <p:nvSpPr>
              <p:cNvPr id="14" name="Octagon 13">
                <a:extLst>
                  <a:ext uri="{FF2B5EF4-FFF2-40B4-BE49-F238E27FC236}">
                    <a16:creationId xmlns:a16="http://schemas.microsoft.com/office/drawing/2014/main" id="{918AE5EE-C05D-4D99-951C-96A3261F62E3}"/>
                  </a:ext>
                </a:extLst>
              </p:cNvPr>
              <p:cNvSpPr/>
              <p:nvPr/>
            </p:nvSpPr>
            <p:spPr>
              <a:xfrm>
                <a:off x="4237073" y="979207"/>
                <a:ext cx="558209" cy="541247"/>
              </a:xfrm>
              <a:prstGeom prst="octagon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52940DE-C2D5-419F-9AA1-9CBD5A61D4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7573" y="1084521"/>
                <a:ext cx="0" cy="34024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91F9896D-91DE-4F04-9E4B-D310F9C3A3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38082" y="1247554"/>
                <a:ext cx="32776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72914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349C63D2-D019-476C-B9B6-79F77A11B79E}"/>
              </a:ext>
            </a:extLst>
          </p:cNvPr>
          <p:cNvGrpSpPr/>
          <p:nvPr/>
        </p:nvGrpSpPr>
        <p:grpSpPr>
          <a:xfrm>
            <a:off x="4697749" y="482007"/>
            <a:ext cx="4253432" cy="5355267"/>
            <a:chOff x="4697749" y="482007"/>
            <a:chExt cx="4253432" cy="535526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C087037-B2DE-4F0F-BB8A-872058D8B03B}"/>
                </a:ext>
              </a:extLst>
            </p:cNvPr>
            <p:cNvGrpSpPr/>
            <p:nvPr/>
          </p:nvGrpSpPr>
          <p:grpSpPr>
            <a:xfrm>
              <a:off x="4697749" y="482007"/>
              <a:ext cx="4253432" cy="5355267"/>
              <a:chOff x="4697749" y="482007"/>
              <a:chExt cx="4253432" cy="5355267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20682E73-50FD-49C9-84E6-115BD77EA265}"/>
                  </a:ext>
                </a:extLst>
              </p:cNvPr>
              <p:cNvGrpSpPr/>
              <p:nvPr/>
            </p:nvGrpSpPr>
            <p:grpSpPr>
              <a:xfrm>
                <a:off x="6433512" y="482007"/>
                <a:ext cx="2517669" cy="2442471"/>
                <a:chOff x="4419601" y="609600"/>
                <a:chExt cx="469311" cy="436419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38F1C9CA-16A9-4DE4-AE74-06550C4C466F}"/>
                    </a:ext>
                  </a:extLst>
                </p:cNvPr>
                <p:cNvSpPr/>
                <p:nvPr/>
              </p:nvSpPr>
              <p:spPr>
                <a:xfrm>
                  <a:off x="4419601" y="609600"/>
                  <a:ext cx="469311" cy="436419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24FC19A6-DF15-4C30-A882-05AE16E0B579}"/>
                    </a:ext>
                  </a:extLst>
                </p:cNvPr>
                <p:cNvSpPr/>
                <p:nvPr/>
              </p:nvSpPr>
              <p:spPr>
                <a:xfrm>
                  <a:off x="4495799" y="761999"/>
                  <a:ext cx="85864" cy="85725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77B42D38-9A95-4410-A10C-7D11D1004CC6}"/>
                    </a:ext>
                  </a:extLst>
                </p:cNvPr>
                <p:cNvSpPr/>
                <p:nvPr/>
              </p:nvSpPr>
              <p:spPr>
                <a:xfrm>
                  <a:off x="4724399" y="761999"/>
                  <a:ext cx="85864" cy="8572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9360B90D-30EC-4112-825D-154422E82857}"/>
                  </a:ext>
                </a:extLst>
              </p:cNvPr>
              <p:cNvGrpSpPr/>
              <p:nvPr/>
            </p:nvGrpSpPr>
            <p:grpSpPr>
              <a:xfrm>
                <a:off x="4697749" y="3434860"/>
                <a:ext cx="4244231" cy="2402414"/>
                <a:chOff x="4697750" y="3434860"/>
                <a:chExt cx="2781572" cy="1547446"/>
              </a:xfrm>
            </p:grpSpPr>
            <p:sp>
              <p:nvSpPr>
                <p:cNvPr id="9" name="Octagon 8">
                  <a:extLst>
                    <a:ext uri="{FF2B5EF4-FFF2-40B4-BE49-F238E27FC236}">
                      <a16:creationId xmlns:a16="http://schemas.microsoft.com/office/drawing/2014/main" id="{83E6A289-B947-4022-BBC3-FB268C4082AC}"/>
                    </a:ext>
                  </a:extLst>
                </p:cNvPr>
                <p:cNvSpPr/>
                <p:nvPr/>
              </p:nvSpPr>
              <p:spPr>
                <a:xfrm>
                  <a:off x="5829299" y="3434860"/>
                  <a:ext cx="1650023" cy="1547446"/>
                </a:xfrm>
                <a:prstGeom prst="octagon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FAE515A7-1D29-4968-82C5-AED3E25BDC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699591" y="4067908"/>
                  <a:ext cx="112970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87492544-50C2-4786-A4ED-C065C44AB5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697750" y="4358531"/>
                  <a:ext cx="112970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EA53B41D-E582-4D60-8156-3A374F75E0B4}"/>
                  </a:ext>
                </a:extLst>
              </p:cNvPr>
              <p:cNvGrpSpPr/>
              <p:nvPr/>
            </p:nvGrpSpPr>
            <p:grpSpPr>
              <a:xfrm>
                <a:off x="6882180" y="5215810"/>
                <a:ext cx="191384" cy="185528"/>
                <a:chOff x="4237073" y="979207"/>
                <a:chExt cx="558209" cy="541247"/>
              </a:xfrm>
            </p:grpSpPr>
            <p:sp>
              <p:nvSpPr>
                <p:cNvPr id="6" name="Octagon 5">
                  <a:extLst>
                    <a:ext uri="{FF2B5EF4-FFF2-40B4-BE49-F238E27FC236}">
                      <a16:creationId xmlns:a16="http://schemas.microsoft.com/office/drawing/2014/main" id="{7100A121-0095-4102-8EDB-EED943B61ADE}"/>
                    </a:ext>
                  </a:extLst>
                </p:cNvPr>
                <p:cNvSpPr/>
                <p:nvPr/>
              </p:nvSpPr>
              <p:spPr>
                <a:xfrm>
                  <a:off x="4237073" y="979207"/>
                  <a:ext cx="558209" cy="541247"/>
                </a:xfrm>
                <a:prstGeom prst="octagon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032C2FDF-C934-406E-BD56-B5015069B6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97573" y="1084521"/>
                  <a:ext cx="0" cy="34024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9A58AD61-4AEE-44EC-AE63-5FFF6B4BAD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338082" y="1247554"/>
                  <a:ext cx="327768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F5D3F1C-91E5-472C-BA70-855354A637FA}"/>
                </a:ext>
              </a:extLst>
            </p:cNvPr>
            <p:cNvSpPr/>
            <p:nvPr/>
          </p:nvSpPr>
          <p:spPr>
            <a:xfrm>
              <a:off x="6422065" y="1605516"/>
              <a:ext cx="637954" cy="2870791"/>
            </a:xfrm>
            <a:custGeom>
              <a:avLst/>
              <a:gdLst>
                <a:gd name="connsiteX0" fmla="*/ 0 w 637954"/>
                <a:gd name="connsiteY0" fmla="*/ 2870791 h 2870791"/>
                <a:gd name="connsiteX1" fmla="*/ 180754 w 637954"/>
                <a:gd name="connsiteY1" fmla="*/ 2849526 h 2870791"/>
                <a:gd name="connsiteX2" fmla="*/ 212651 w 637954"/>
                <a:gd name="connsiteY2" fmla="*/ 2828261 h 2870791"/>
                <a:gd name="connsiteX3" fmla="*/ 276447 w 637954"/>
                <a:gd name="connsiteY3" fmla="*/ 2753833 h 2870791"/>
                <a:gd name="connsiteX4" fmla="*/ 308344 w 637954"/>
                <a:gd name="connsiteY4" fmla="*/ 2690037 h 2870791"/>
                <a:gd name="connsiteX5" fmla="*/ 329609 w 637954"/>
                <a:gd name="connsiteY5" fmla="*/ 2615610 h 2870791"/>
                <a:gd name="connsiteX6" fmla="*/ 350875 w 637954"/>
                <a:gd name="connsiteY6" fmla="*/ 2551814 h 2870791"/>
                <a:gd name="connsiteX7" fmla="*/ 361507 w 637954"/>
                <a:gd name="connsiteY7" fmla="*/ 2509284 h 2870791"/>
                <a:gd name="connsiteX8" fmla="*/ 382772 w 637954"/>
                <a:gd name="connsiteY8" fmla="*/ 2466754 h 2870791"/>
                <a:gd name="connsiteX9" fmla="*/ 404037 w 637954"/>
                <a:gd name="connsiteY9" fmla="*/ 2381693 h 2870791"/>
                <a:gd name="connsiteX10" fmla="*/ 414670 w 637954"/>
                <a:gd name="connsiteY10" fmla="*/ 2339163 h 2870791"/>
                <a:gd name="connsiteX11" fmla="*/ 425302 w 637954"/>
                <a:gd name="connsiteY11" fmla="*/ 2296633 h 2870791"/>
                <a:gd name="connsiteX12" fmla="*/ 435935 w 637954"/>
                <a:gd name="connsiteY12" fmla="*/ 2264735 h 2870791"/>
                <a:gd name="connsiteX13" fmla="*/ 446568 w 637954"/>
                <a:gd name="connsiteY13" fmla="*/ 2169042 h 2870791"/>
                <a:gd name="connsiteX14" fmla="*/ 457200 w 637954"/>
                <a:gd name="connsiteY14" fmla="*/ 2126512 h 2870791"/>
                <a:gd name="connsiteX15" fmla="*/ 467833 w 637954"/>
                <a:gd name="connsiteY15" fmla="*/ 2041451 h 2870791"/>
                <a:gd name="connsiteX16" fmla="*/ 478465 w 637954"/>
                <a:gd name="connsiteY16" fmla="*/ 1988289 h 2870791"/>
                <a:gd name="connsiteX17" fmla="*/ 499730 w 637954"/>
                <a:gd name="connsiteY17" fmla="*/ 1743740 h 2870791"/>
                <a:gd name="connsiteX18" fmla="*/ 520995 w 637954"/>
                <a:gd name="connsiteY18" fmla="*/ 1403498 h 2870791"/>
                <a:gd name="connsiteX19" fmla="*/ 542261 w 637954"/>
                <a:gd name="connsiteY19" fmla="*/ 1222744 h 2870791"/>
                <a:gd name="connsiteX20" fmla="*/ 552893 w 637954"/>
                <a:gd name="connsiteY20" fmla="*/ 1180214 h 2870791"/>
                <a:gd name="connsiteX21" fmla="*/ 563526 w 637954"/>
                <a:gd name="connsiteY21" fmla="*/ 1073889 h 2870791"/>
                <a:gd name="connsiteX22" fmla="*/ 584791 w 637954"/>
                <a:gd name="connsiteY22" fmla="*/ 776177 h 2870791"/>
                <a:gd name="connsiteX23" fmla="*/ 595423 w 637954"/>
                <a:gd name="connsiteY23" fmla="*/ 648586 h 2870791"/>
                <a:gd name="connsiteX24" fmla="*/ 606056 w 637954"/>
                <a:gd name="connsiteY24" fmla="*/ 574158 h 2870791"/>
                <a:gd name="connsiteX25" fmla="*/ 616688 w 637954"/>
                <a:gd name="connsiteY25" fmla="*/ 393405 h 2870791"/>
                <a:gd name="connsiteX26" fmla="*/ 637954 w 637954"/>
                <a:gd name="connsiteY26" fmla="*/ 202019 h 2870791"/>
                <a:gd name="connsiteX27" fmla="*/ 637954 w 637954"/>
                <a:gd name="connsiteY27" fmla="*/ 0 h 287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37954" h="2870791">
                  <a:moveTo>
                    <a:pt x="0" y="2870791"/>
                  </a:moveTo>
                  <a:cubicBezTo>
                    <a:pt x="10573" y="2869830"/>
                    <a:pt x="148755" y="2860192"/>
                    <a:pt x="180754" y="2849526"/>
                  </a:cubicBezTo>
                  <a:cubicBezTo>
                    <a:pt x="192877" y="2845485"/>
                    <a:pt x="202834" y="2836442"/>
                    <a:pt x="212651" y="2828261"/>
                  </a:cubicBezTo>
                  <a:cubicBezTo>
                    <a:pt x="242270" y="2803578"/>
                    <a:pt x="252980" y="2785122"/>
                    <a:pt x="276447" y="2753833"/>
                  </a:cubicBezTo>
                  <a:cubicBezTo>
                    <a:pt x="303167" y="2673667"/>
                    <a:pt x="267126" y="2772472"/>
                    <a:pt x="308344" y="2690037"/>
                  </a:cubicBezTo>
                  <a:cubicBezTo>
                    <a:pt x="317281" y="2672164"/>
                    <a:pt x="324496" y="2632652"/>
                    <a:pt x="329609" y="2615610"/>
                  </a:cubicBezTo>
                  <a:cubicBezTo>
                    <a:pt x="336050" y="2594140"/>
                    <a:pt x="345439" y="2573560"/>
                    <a:pt x="350875" y="2551814"/>
                  </a:cubicBezTo>
                  <a:cubicBezTo>
                    <a:pt x="354419" y="2537637"/>
                    <a:pt x="356376" y="2522967"/>
                    <a:pt x="361507" y="2509284"/>
                  </a:cubicBezTo>
                  <a:cubicBezTo>
                    <a:pt x="367072" y="2494443"/>
                    <a:pt x="377760" y="2481791"/>
                    <a:pt x="382772" y="2466754"/>
                  </a:cubicBezTo>
                  <a:cubicBezTo>
                    <a:pt x="392014" y="2439028"/>
                    <a:pt x="396949" y="2410047"/>
                    <a:pt x="404037" y="2381693"/>
                  </a:cubicBezTo>
                  <a:lnTo>
                    <a:pt x="414670" y="2339163"/>
                  </a:lnTo>
                  <a:cubicBezTo>
                    <a:pt x="418214" y="2324986"/>
                    <a:pt x="420681" y="2310496"/>
                    <a:pt x="425302" y="2296633"/>
                  </a:cubicBezTo>
                  <a:lnTo>
                    <a:pt x="435935" y="2264735"/>
                  </a:lnTo>
                  <a:cubicBezTo>
                    <a:pt x="439479" y="2232837"/>
                    <a:pt x="441688" y="2200763"/>
                    <a:pt x="446568" y="2169042"/>
                  </a:cubicBezTo>
                  <a:cubicBezTo>
                    <a:pt x="448790" y="2154599"/>
                    <a:pt x="454798" y="2140926"/>
                    <a:pt x="457200" y="2126512"/>
                  </a:cubicBezTo>
                  <a:cubicBezTo>
                    <a:pt x="461898" y="2098326"/>
                    <a:pt x="463488" y="2069693"/>
                    <a:pt x="467833" y="2041451"/>
                  </a:cubicBezTo>
                  <a:cubicBezTo>
                    <a:pt x="470581" y="2023590"/>
                    <a:pt x="475909" y="2006179"/>
                    <a:pt x="478465" y="1988289"/>
                  </a:cubicBezTo>
                  <a:cubicBezTo>
                    <a:pt x="488121" y="1920694"/>
                    <a:pt x="496840" y="1804424"/>
                    <a:pt x="499730" y="1743740"/>
                  </a:cubicBezTo>
                  <a:cubicBezTo>
                    <a:pt x="515477" y="1413055"/>
                    <a:pt x="485604" y="1545067"/>
                    <a:pt x="520995" y="1403498"/>
                  </a:cubicBezTo>
                  <a:cubicBezTo>
                    <a:pt x="523841" y="1377883"/>
                    <a:pt x="537389" y="1251973"/>
                    <a:pt x="542261" y="1222744"/>
                  </a:cubicBezTo>
                  <a:cubicBezTo>
                    <a:pt x="544663" y="1208330"/>
                    <a:pt x="549349" y="1194391"/>
                    <a:pt x="552893" y="1180214"/>
                  </a:cubicBezTo>
                  <a:cubicBezTo>
                    <a:pt x="556437" y="1144772"/>
                    <a:pt x="561304" y="1109438"/>
                    <a:pt x="563526" y="1073889"/>
                  </a:cubicBezTo>
                  <a:cubicBezTo>
                    <a:pt x="582104" y="776632"/>
                    <a:pt x="559401" y="928509"/>
                    <a:pt x="584791" y="776177"/>
                  </a:cubicBezTo>
                  <a:cubicBezTo>
                    <a:pt x="588335" y="733647"/>
                    <a:pt x="590955" y="691029"/>
                    <a:pt x="595423" y="648586"/>
                  </a:cubicBezTo>
                  <a:cubicBezTo>
                    <a:pt x="598047" y="623662"/>
                    <a:pt x="603975" y="599133"/>
                    <a:pt x="606056" y="574158"/>
                  </a:cubicBezTo>
                  <a:cubicBezTo>
                    <a:pt x="611068" y="514011"/>
                    <a:pt x="611534" y="453540"/>
                    <a:pt x="616688" y="393405"/>
                  </a:cubicBezTo>
                  <a:cubicBezTo>
                    <a:pt x="622170" y="329452"/>
                    <a:pt x="637954" y="266207"/>
                    <a:pt x="637954" y="202019"/>
                  </a:cubicBezTo>
                  <a:lnTo>
                    <a:pt x="637954" y="0"/>
                  </a:lnTo>
                </a:path>
              </a:pathLst>
            </a:cu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03D82A3-B01C-4572-B867-98AB50EBE140}"/>
                </a:ext>
              </a:extLst>
            </p:cNvPr>
            <p:cNvSpPr/>
            <p:nvPr/>
          </p:nvSpPr>
          <p:spPr>
            <a:xfrm>
              <a:off x="6422065" y="1658679"/>
              <a:ext cx="1840019" cy="3030279"/>
            </a:xfrm>
            <a:custGeom>
              <a:avLst/>
              <a:gdLst>
                <a:gd name="connsiteX0" fmla="*/ 0 w 1840019"/>
                <a:gd name="connsiteY0" fmla="*/ 3030279 h 3030279"/>
                <a:gd name="connsiteX1" fmla="*/ 616688 w 1840019"/>
                <a:gd name="connsiteY1" fmla="*/ 3019647 h 3030279"/>
                <a:gd name="connsiteX2" fmla="*/ 659219 w 1840019"/>
                <a:gd name="connsiteY2" fmla="*/ 3009014 h 3030279"/>
                <a:gd name="connsiteX3" fmla="*/ 754912 w 1840019"/>
                <a:gd name="connsiteY3" fmla="*/ 2998381 h 3030279"/>
                <a:gd name="connsiteX4" fmla="*/ 829340 w 1840019"/>
                <a:gd name="connsiteY4" fmla="*/ 2977116 h 3030279"/>
                <a:gd name="connsiteX5" fmla="*/ 893135 w 1840019"/>
                <a:gd name="connsiteY5" fmla="*/ 2945219 h 3030279"/>
                <a:gd name="connsiteX6" fmla="*/ 925033 w 1840019"/>
                <a:gd name="connsiteY6" fmla="*/ 2923954 h 3030279"/>
                <a:gd name="connsiteX7" fmla="*/ 978195 w 1840019"/>
                <a:gd name="connsiteY7" fmla="*/ 2881423 h 3030279"/>
                <a:gd name="connsiteX8" fmla="*/ 1031358 w 1840019"/>
                <a:gd name="connsiteY8" fmla="*/ 2828261 h 3030279"/>
                <a:gd name="connsiteX9" fmla="*/ 1052623 w 1840019"/>
                <a:gd name="connsiteY9" fmla="*/ 2796363 h 3030279"/>
                <a:gd name="connsiteX10" fmla="*/ 1084521 w 1840019"/>
                <a:gd name="connsiteY10" fmla="*/ 2764465 h 3030279"/>
                <a:gd name="connsiteX11" fmla="*/ 1116419 w 1840019"/>
                <a:gd name="connsiteY11" fmla="*/ 2721935 h 3030279"/>
                <a:gd name="connsiteX12" fmla="*/ 1137684 w 1840019"/>
                <a:gd name="connsiteY12" fmla="*/ 2690037 h 3030279"/>
                <a:gd name="connsiteX13" fmla="*/ 1190847 w 1840019"/>
                <a:gd name="connsiteY13" fmla="*/ 2636874 h 3030279"/>
                <a:gd name="connsiteX14" fmla="*/ 1212112 w 1840019"/>
                <a:gd name="connsiteY14" fmla="*/ 2604977 h 3030279"/>
                <a:gd name="connsiteX15" fmla="*/ 1244009 w 1840019"/>
                <a:gd name="connsiteY15" fmla="*/ 2573079 h 3030279"/>
                <a:gd name="connsiteX16" fmla="*/ 1286540 w 1840019"/>
                <a:gd name="connsiteY16" fmla="*/ 2477386 h 3030279"/>
                <a:gd name="connsiteX17" fmla="*/ 1329070 w 1840019"/>
                <a:gd name="connsiteY17" fmla="*/ 2413591 h 3030279"/>
                <a:gd name="connsiteX18" fmla="*/ 1350335 w 1840019"/>
                <a:gd name="connsiteY18" fmla="*/ 2339163 h 3030279"/>
                <a:gd name="connsiteX19" fmla="*/ 1371600 w 1840019"/>
                <a:gd name="connsiteY19" fmla="*/ 2307265 h 3030279"/>
                <a:gd name="connsiteX20" fmla="*/ 1392865 w 1840019"/>
                <a:gd name="connsiteY20" fmla="*/ 2243470 h 3030279"/>
                <a:gd name="connsiteX21" fmla="*/ 1414130 w 1840019"/>
                <a:gd name="connsiteY21" fmla="*/ 2158409 h 3030279"/>
                <a:gd name="connsiteX22" fmla="*/ 1435395 w 1840019"/>
                <a:gd name="connsiteY22" fmla="*/ 2126512 h 3030279"/>
                <a:gd name="connsiteX23" fmla="*/ 1456661 w 1840019"/>
                <a:gd name="connsiteY23" fmla="*/ 2041451 h 3030279"/>
                <a:gd name="connsiteX24" fmla="*/ 1477926 w 1840019"/>
                <a:gd name="connsiteY24" fmla="*/ 1977656 h 3030279"/>
                <a:gd name="connsiteX25" fmla="*/ 1488558 w 1840019"/>
                <a:gd name="connsiteY25" fmla="*/ 1945758 h 3030279"/>
                <a:gd name="connsiteX26" fmla="*/ 1499191 w 1840019"/>
                <a:gd name="connsiteY26" fmla="*/ 1903228 h 3030279"/>
                <a:gd name="connsiteX27" fmla="*/ 1509823 w 1840019"/>
                <a:gd name="connsiteY27" fmla="*/ 1818168 h 3030279"/>
                <a:gd name="connsiteX28" fmla="*/ 1531088 w 1840019"/>
                <a:gd name="connsiteY28" fmla="*/ 1701209 h 3030279"/>
                <a:gd name="connsiteX29" fmla="*/ 1552354 w 1840019"/>
                <a:gd name="connsiteY29" fmla="*/ 1467293 h 3030279"/>
                <a:gd name="connsiteX30" fmla="*/ 1562986 w 1840019"/>
                <a:gd name="connsiteY30" fmla="*/ 1371600 h 3030279"/>
                <a:gd name="connsiteX31" fmla="*/ 1584251 w 1840019"/>
                <a:gd name="connsiteY31" fmla="*/ 1307805 h 3030279"/>
                <a:gd name="connsiteX32" fmla="*/ 1594884 w 1840019"/>
                <a:gd name="connsiteY32" fmla="*/ 1233377 h 3030279"/>
                <a:gd name="connsiteX33" fmla="*/ 1616149 w 1840019"/>
                <a:gd name="connsiteY33" fmla="*/ 1127051 h 3030279"/>
                <a:gd name="connsiteX34" fmla="*/ 1626782 w 1840019"/>
                <a:gd name="connsiteY34" fmla="*/ 1073888 h 3030279"/>
                <a:gd name="connsiteX35" fmla="*/ 1637414 w 1840019"/>
                <a:gd name="connsiteY35" fmla="*/ 999461 h 3030279"/>
                <a:gd name="connsiteX36" fmla="*/ 1658679 w 1840019"/>
                <a:gd name="connsiteY36" fmla="*/ 882502 h 3030279"/>
                <a:gd name="connsiteX37" fmla="*/ 1669312 w 1840019"/>
                <a:gd name="connsiteY37" fmla="*/ 776177 h 3030279"/>
                <a:gd name="connsiteX38" fmla="*/ 1679944 w 1840019"/>
                <a:gd name="connsiteY38" fmla="*/ 733647 h 3030279"/>
                <a:gd name="connsiteX39" fmla="*/ 1690577 w 1840019"/>
                <a:gd name="connsiteY39" fmla="*/ 680484 h 3030279"/>
                <a:gd name="connsiteX40" fmla="*/ 1711842 w 1840019"/>
                <a:gd name="connsiteY40" fmla="*/ 606056 h 3030279"/>
                <a:gd name="connsiteX41" fmla="*/ 1722475 w 1840019"/>
                <a:gd name="connsiteY41" fmla="*/ 542261 h 3030279"/>
                <a:gd name="connsiteX42" fmla="*/ 1733107 w 1840019"/>
                <a:gd name="connsiteY42" fmla="*/ 510363 h 3030279"/>
                <a:gd name="connsiteX43" fmla="*/ 1743740 w 1840019"/>
                <a:gd name="connsiteY43" fmla="*/ 457200 h 3030279"/>
                <a:gd name="connsiteX44" fmla="*/ 1754372 w 1840019"/>
                <a:gd name="connsiteY44" fmla="*/ 425302 h 3030279"/>
                <a:gd name="connsiteX45" fmla="*/ 1775637 w 1840019"/>
                <a:gd name="connsiteY45" fmla="*/ 329609 h 3030279"/>
                <a:gd name="connsiteX46" fmla="*/ 1786270 w 1840019"/>
                <a:gd name="connsiteY46" fmla="*/ 255181 h 3030279"/>
                <a:gd name="connsiteX47" fmla="*/ 1796902 w 1840019"/>
                <a:gd name="connsiteY47" fmla="*/ 223284 h 3030279"/>
                <a:gd name="connsiteX48" fmla="*/ 1818168 w 1840019"/>
                <a:gd name="connsiteY48" fmla="*/ 116958 h 3030279"/>
                <a:gd name="connsiteX49" fmla="*/ 1839433 w 1840019"/>
                <a:gd name="connsiteY49" fmla="*/ 31898 h 3030279"/>
                <a:gd name="connsiteX50" fmla="*/ 1839433 w 1840019"/>
                <a:gd name="connsiteY50" fmla="*/ 0 h 3030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40019" h="3030279">
                  <a:moveTo>
                    <a:pt x="0" y="3030279"/>
                  </a:moveTo>
                  <a:lnTo>
                    <a:pt x="616688" y="3019647"/>
                  </a:lnTo>
                  <a:cubicBezTo>
                    <a:pt x="631294" y="3019176"/>
                    <a:pt x="644776" y="3011236"/>
                    <a:pt x="659219" y="3009014"/>
                  </a:cubicBezTo>
                  <a:cubicBezTo>
                    <a:pt x="690940" y="3004134"/>
                    <a:pt x="723014" y="3001925"/>
                    <a:pt x="754912" y="2998381"/>
                  </a:cubicBezTo>
                  <a:cubicBezTo>
                    <a:pt x="768543" y="2994973"/>
                    <a:pt x="814083" y="2984744"/>
                    <a:pt x="829340" y="2977116"/>
                  </a:cubicBezTo>
                  <a:cubicBezTo>
                    <a:pt x="911778" y="2935896"/>
                    <a:pt x="812965" y="2971941"/>
                    <a:pt x="893135" y="2945219"/>
                  </a:cubicBezTo>
                  <a:cubicBezTo>
                    <a:pt x="903768" y="2938131"/>
                    <a:pt x="915054" y="2931937"/>
                    <a:pt x="925033" y="2923954"/>
                  </a:cubicBezTo>
                  <a:cubicBezTo>
                    <a:pt x="1000792" y="2863346"/>
                    <a:pt x="880010" y="2946880"/>
                    <a:pt x="978195" y="2881423"/>
                  </a:cubicBezTo>
                  <a:cubicBezTo>
                    <a:pt x="1034910" y="2796356"/>
                    <a:pt x="960468" y="2899152"/>
                    <a:pt x="1031358" y="2828261"/>
                  </a:cubicBezTo>
                  <a:cubicBezTo>
                    <a:pt x="1040394" y="2819225"/>
                    <a:pt x="1044442" y="2806180"/>
                    <a:pt x="1052623" y="2796363"/>
                  </a:cubicBezTo>
                  <a:cubicBezTo>
                    <a:pt x="1062249" y="2784811"/>
                    <a:pt x="1074735" y="2775882"/>
                    <a:pt x="1084521" y="2764465"/>
                  </a:cubicBezTo>
                  <a:cubicBezTo>
                    <a:pt x="1096054" y="2751010"/>
                    <a:pt x="1106119" y="2736355"/>
                    <a:pt x="1116419" y="2721935"/>
                  </a:cubicBezTo>
                  <a:cubicBezTo>
                    <a:pt x="1123847" y="2711536"/>
                    <a:pt x="1129269" y="2699654"/>
                    <a:pt x="1137684" y="2690037"/>
                  </a:cubicBezTo>
                  <a:cubicBezTo>
                    <a:pt x="1154187" y="2671176"/>
                    <a:pt x="1176945" y="2657726"/>
                    <a:pt x="1190847" y="2636874"/>
                  </a:cubicBezTo>
                  <a:cubicBezTo>
                    <a:pt x="1197935" y="2626242"/>
                    <a:pt x="1203931" y="2614794"/>
                    <a:pt x="1212112" y="2604977"/>
                  </a:cubicBezTo>
                  <a:cubicBezTo>
                    <a:pt x="1221738" y="2593425"/>
                    <a:pt x="1235269" y="2585315"/>
                    <a:pt x="1244009" y="2573079"/>
                  </a:cubicBezTo>
                  <a:cubicBezTo>
                    <a:pt x="1267243" y="2540551"/>
                    <a:pt x="1267297" y="2512666"/>
                    <a:pt x="1286540" y="2477386"/>
                  </a:cubicBezTo>
                  <a:cubicBezTo>
                    <a:pt x="1298778" y="2454949"/>
                    <a:pt x="1329070" y="2413591"/>
                    <a:pt x="1329070" y="2413591"/>
                  </a:cubicBezTo>
                  <a:cubicBezTo>
                    <a:pt x="1332478" y="2399959"/>
                    <a:pt x="1342706" y="2354420"/>
                    <a:pt x="1350335" y="2339163"/>
                  </a:cubicBezTo>
                  <a:cubicBezTo>
                    <a:pt x="1356050" y="2327733"/>
                    <a:pt x="1366410" y="2318942"/>
                    <a:pt x="1371600" y="2307265"/>
                  </a:cubicBezTo>
                  <a:cubicBezTo>
                    <a:pt x="1380704" y="2286782"/>
                    <a:pt x="1388469" y="2265450"/>
                    <a:pt x="1392865" y="2243470"/>
                  </a:cubicBezTo>
                  <a:cubicBezTo>
                    <a:pt x="1396908" y="2223255"/>
                    <a:pt x="1403234" y="2180202"/>
                    <a:pt x="1414130" y="2158409"/>
                  </a:cubicBezTo>
                  <a:cubicBezTo>
                    <a:pt x="1419845" y="2146979"/>
                    <a:pt x="1429680" y="2137941"/>
                    <a:pt x="1435395" y="2126512"/>
                  </a:cubicBezTo>
                  <a:cubicBezTo>
                    <a:pt x="1448300" y="2100702"/>
                    <a:pt x="1449381" y="2068143"/>
                    <a:pt x="1456661" y="2041451"/>
                  </a:cubicBezTo>
                  <a:cubicBezTo>
                    <a:pt x="1462559" y="2019826"/>
                    <a:pt x="1470838" y="1998921"/>
                    <a:pt x="1477926" y="1977656"/>
                  </a:cubicBezTo>
                  <a:cubicBezTo>
                    <a:pt x="1481470" y="1967023"/>
                    <a:pt x="1485840" y="1956631"/>
                    <a:pt x="1488558" y="1945758"/>
                  </a:cubicBezTo>
                  <a:lnTo>
                    <a:pt x="1499191" y="1903228"/>
                  </a:lnTo>
                  <a:cubicBezTo>
                    <a:pt x="1502735" y="1874875"/>
                    <a:pt x="1505782" y="1846455"/>
                    <a:pt x="1509823" y="1818168"/>
                  </a:cubicBezTo>
                  <a:cubicBezTo>
                    <a:pt x="1516623" y="1770570"/>
                    <a:pt x="1521932" y="1746991"/>
                    <a:pt x="1531088" y="1701209"/>
                  </a:cubicBezTo>
                  <a:cubicBezTo>
                    <a:pt x="1548909" y="1433913"/>
                    <a:pt x="1531589" y="1633413"/>
                    <a:pt x="1552354" y="1467293"/>
                  </a:cubicBezTo>
                  <a:cubicBezTo>
                    <a:pt x="1556335" y="1435447"/>
                    <a:pt x="1556692" y="1403071"/>
                    <a:pt x="1562986" y="1371600"/>
                  </a:cubicBezTo>
                  <a:cubicBezTo>
                    <a:pt x="1567382" y="1349620"/>
                    <a:pt x="1584251" y="1307805"/>
                    <a:pt x="1584251" y="1307805"/>
                  </a:cubicBezTo>
                  <a:cubicBezTo>
                    <a:pt x="1587795" y="1282996"/>
                    <a:pt x="1590529" y="1258057"/>
                    <a:pt x="1594884" y="1233377"/>
                  </a:cubicBezTo>
                  <a:cubicBezTo>
                    <a:pt x="1601165" y="1197783"/>
                    <a:pt x="1609061" y="1162493"/>
                    <a:pt x="1616149" y="1127051"/>
                  </a:cubicBezTo>
                  <a:cubicBezTo>
                    <a:pt x="1619693" y="1109330"/>
                    <a:pt x="1624226" y="1091778"/>
                    <a:pt x="1626782" y="1073888"/>
                  </a:cubicBezTo>
                  <a:cubicBezTo>
                    <a:pt x="1630326" y="1049079"/>
                    <a:pt x="1633294" y="1024181"/>
                    <a:pt x="1637414" y="999461"/>
                  </a:cubicBezTo>
                  <a:cubicBezTo>
                    <a:pt x="1648306" y="934108"/>
                    <a:pt x="1649811" y="953448"/>
                    <a:pt x="1658679" y="882502"/>
                  </a:cubicBezTo>
                  <a:cubicBezTo>
                    <a:pt x="1663097" y="847159"/>
                    <a:pt x="1664275" y="811437"/>
                    <a:pt x="1669312" y="776177"/>
                  </a:cubicBezTo>
                  <a:cubicBezTo>
                    <a:pt x="1671379" y="761711"/>
                    <a:pt x="1676774" y="747912"/>
                    <a:pt x="1679944" y="733647"/>
                  </a:cubicBezTo>
                  <a:cubicBezTo>
                    <a:pt x="1683864" y="716005"/>
                    <a:pt x="1686194" y="698016"/>
                    <a:pt x="1690577" y="680484"/>
                  </a:cubicBezTo>
                  <a:cubicBezTo>
                    <a:pt x="1710842" y="599422"/>
                    <a:pt x="1691955" y="705485"/>
                    <a:pt x="1711842" y="606056"/>
                  </a:cubicBezTo>
                  <a:cubicBezTo>
                    <a:pt x="1716070" y="584916"/>
                    <a:pt x="1717798" y="563306"/>
                    <a:pt x="1722475" y="542261"/>
                  </a:cubicBezTo>
                  <a:cubicBezTo>
                    <a:pt x="1724906" y="531320"/>
                    <a:pt x="1730389" y="521236"/>
                    <a:pt x="1733107" y="510363"/>
                  </a:cubicBezTo>
                  <a:cubicBezTo>
                    <a:pt x="1737490" y="492831"/>
                    <a:pt x="1739357" y="474732"/>
                    <a:pt x="1743740" y="457200"/>
                  </a:cubicBezTo>
                  <a:cubicBezTo>
                    <a:pt x="1746458" y="446327"/>
                    <a:pt x="1751941" y="436243"/>
                    <a:pt x="1754372" y="425302"/>
                  </a:cubicBezTo>
                  <a:cubicBezTo>
                    <a:pt x="1779322" y="313026"/>
                    <a:pt x="1751703" y="401416"/>
                    <a:pt x="1775637" y="329609"/>
                  </a:cubicBezTo>
                  <a:cubicBezTo>
                    <a:pt x="1779181" y="304800"/>
                    <a:pt x="1781355" y="279756"/>
                    <a:pt x="1786270" y="255181"/>
                  </a:cubicBezTo>
                  <a:cubicBezTo>
                    <a:pt x="1788468" y="244191"/>
                    <a:pt x="1794382" y="234204"/>
                    <a:pt x="1796902" y="223284"/>
                  </a:cubicBezTo>
                  <a:cubicBezTo>
                    <a:pt x="1805029" y="188066"/>
                    <a:pt x="1806739" y="151247"/>
                    <a:pt x="1818168" y="116958"/>
                  </a:cubicBezTo>
                  <a:cubicBezTo>
                    <a:pt x="1829740" y="82240"/>
                    <a:pt x="1834301" y="72953"/>
                    <a:pt x="1839433" y="31898"/>
                  </a:cubicBezTo>
                  <a:cubicBezTo>
                    <a:pt x="1840752" y="21347"/>
                    <a:pt x="1839433" y="10633"/>
                    <a:pt x="1839433" y="0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F182445-46AE-4159-AF41-0BF5B8EB3109}"/>
                </a:ext>
              </a:extLst>
            </p:cNvPr>
            <p:cNvSpPr/>
            <p:nvPr/>
          </p:nvSpPr>
          <p:spPr>
            <a:xfrm>
              <a:off x="6411433" y="4793769"/>
              <a:ext cx="1935125" cy="618203"/>
            </a:xfrm>
            <a:custGeom>
              <a:avLst/>
              <a:gdLst>
                <a:gd name="connsiteX0" fmla="*/ 0 w 1935125"/>
                <a:gd name="connsiteY0" fmla="*/ 1515 h 618203"/>
                <a:gd name="connsiteX1" fmla="*/ 74427 w 1935125"/>
                <a:gd name="connsiteY1" fmla="*/ 12147 h 618203"/>
                <a:gd name="connsiteX2" fmla="*/ 138223 w 1935125"/>
                <a:gd name="connsiteY2" fmla="*/ 22780 h 618203"/>
                <a:gd name="connsiteX3" fmla="*/ 754911 w 1935125"/>
                <a:gd name="connsiteY3" fmla="*/ 12147 h 618203"/>
                <a:gd name="connsiteX4" fmla="*/ 1307804 w 1935125"/>
                <a:gd name="connsiteY4" fmla="*/ 12147 h 618203"/>
                <a:gd name="connsiteX5" fmla="*/ 1456660 w 1935125"/>
                <a:gd name="connsiteY5" fmla="*/ 33412 h 618203"/>
                <a:gd name="connsiteX6" fmla="*/ 1531088 w 1935125"/>
                <a:gd name="connsiteY6" fmla="*/ 44045 h 618203"/>
                <a:gd name="connsiteX7" fmla="*/ 1605516 w 1935125"/>
                <a:gd name="connsiteY7" fmla="*/ 65310 h 618203"/>
                <a:gd name="connsiteX8" fmla="*/ 1711841 w 1935125"/>
                <a:gd name="connsiteY8" fmla="*/ 86575 h 618203"/>
                <a:gd name="connsiteX9" fmla="*/ 1786269 w 1935125"/>
                <a:gd name="connsiteY9" fmla="*/ 107840 h 618203"/>
                <a:gd name="connsiteX10" fmla="*/ 1828800 w 1935125"/>
                <a:gd name="connsiteY10" fmla="*/ 129105 h 618203"/>
                <a:gd name="connsiteX11" fmla="*/ 1892595 w 1935125"/>
                <a:gd name="connsiteY11" fmla="*/ 150371 h 618203"/>
                <a:gd name="connsiteX12" fmla="*/ 1924493 w 1935125"/>
                <a:gd name="connsiteY12" fmla="*/ 246064 h 618203"/>
                <a:gd name="connsiteX13" fmla="*/ 1935125 w 1935125"/>
                <a:gd name="connsiteY13" fmla="*/ 277961 h 618203"/>
                <a:gd name="connsiteX14" fmla="*/ 1913860 w 1935125"/>
                <a:gd name="connsiteY14" fmla="*/ 490612 h 618203"/>
                <a:gd name="connsiteX15" fmla="*/ 1892595 w 1935125"/>
                <a:gd name="connsiteY15" fmla="*/ 533143 h 618203"/>
                <a:gd name="connsiteX16" fmla="*/ 1839432 w 1935125"/>
                <a:gd name="connsiteY16" fmla="*/ 554408 h 618203"/>
                <a:gd name="connsiteX17" fmla="*/ 1765004 w 1935125"/>
                <a:gd name="connsiteY17" fmla="*/ 596938 h 618203"/>
                <a:gd name="connsiteX18" fmla="*/ 1722474 w 1935125"/>
                <a:gd name="connsiteY18" fmla="*/ 607571 h 618203"/>
                <a:gd name="connsiteX19" fmla="*/ 1690576 w 1935125"/>
                <a:gd name="connsiteY19" fmla="*/ 618203 h 618203"/>
                <a:gd name="connsiteX20" fmla="*/ 765544 w 1935125"/>
                <a:gd name="connsiteY20" fmla="*/ 607571 h 618203"/>
                <a:gd name="connsiteX21" fmla="*/ 669851 w 1935125"/>
                <a:gd name="connsiteY21" fmla="*/ 575673 h 618203"/>
                <a:gd name="connsiteX22" fmla="*/ 606055 w 1935125"/>
                <a:gd name="connsiteY22" fmla="*/ 533143 h 618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35125" h="618203">
                  <a:moveTo>
                    <a:pt x="0" y="1515"/>
                  </a:moveTo>
                  <a:lnTo>
                    <a:pt x="74427" y="12147"/>
                  </a:lnTo>
                  <a:cubicBezTo>
                    <a:pt x="95735" y="15425"/>
                    <a:pt x="116664" y="22780"/>
                    <a:pt x="138223" y="22780"/>
                  </a:cubicBezTo>
                  <a:cubicBezTo>
                    <a:pt x="343816" y="22780"/>
                    <a:pt x="549348" y="15691"/>
                    <a:pt x="754911" y="12147"/>
                  </a:cubicBezTo>
                  <a:cubicBezTo>
                    <a:pt x="1025490" y="-3769"/>
                    <a:pt x="945361" y="-4328"/>
                    <a:pt x="1307804" y="12147"/>
                  </a:cubicBezTo>
                  <a:cubicBezTo>
                    <a:pt x="1401211" y="16393"/>
                    <a:pt x="1383427" y="21207"/>
                    <a:pt x="1456660" y="33412"/>
                  </a:cubicBezTo>
                  <a:cubicBezTo>
                    <a:pt x="1481380" y="37532"/>
                    <a:pt x="1506279" y="40501"/>
                    <a:pt x="1531088" y="44045"/>
                  </a:cubicBezTo>
                  <a:cubicBezTo>
                    <a:pt x="1564566" y="55205"/>
                    <a:pt x="1568128" y="57298"/>
                    <a:pt x="1605516" y="65310"/>
                  </a:cubicBezTo>
                  <a:cubicBezTo>
                    <a:pt x="1640857" y="72883"/>
                    <a:pt x="1677552" y="75145"/>
                    <a:pt x="1711841" y="86575"/>
                  </a:cubicBezTo>
                  <a:cubicBezTo>
                    <a:pt x="1757602" y="101829"/>
                    <a:pt x="1732866" y="94490"/>
                    <a:pt x="1786269" y="107840"/>
                  </a:cubicBezTo>
                  <a:cubicBezTo>
                    <a:pt x="1800446" y="114928"/>
                    <a:pt x="1814083" y="123218"/>
                    <a:pt x="1828800" y="129105"/>
                  </a:cubicBezTo>
                  <a:cubicBezTo>
                    <a:pt x="1849612" y="137430"/>
                    <a:pt x="1892595" y="150371"/>
                    <a:pt x="1892595" y="150371"/>
                  </a:cubicBezTo>
                  <a:lnTo>
                    <a:pt x="1924493" y="246064"/>
                  </a:lnTo>
                  <a:lnTo>
                    <a:pt x="1935125" y="277961"/>
                  </a:lnTo>
                  <a:cubicBezTo>
                    <a:pt x="1933072" y="310808"/>
                    <a:pt x="1935833" y="432018"/>
                    <a:pt x="1913860" y="490612"/>
                  </a:cubicBezTo>
                  <a:cubicBezTo>
                    <a:pt x="1908295" y="505453"/>
                    <a:pt x="1904629" y="522828"/>
                    <a:pt x="1892595" y="533143"/>
                  </a:cubicBezTo>
                  <a:cubicBezTo>
                    <a:pt x="1878104" y="545564"/>
                    <a:pt x="1856503" y="545873"/>
                    <a:pt x="1839432" y="554408"/>
                  </a:cubicBezTo>
                  <a:cubicBezTo>
                    <a:pt x="1777733" y="585257"/>
                    <a:pt x="1839569" y="568976"/>
                    <a:pt x="1765004" y="596938"/>
                  </a:cubicBezTo>
                  <a:cubicBezTo>
                    <a:pt x="1751321" y="602069"/>
                    <a:pt x="1736525" y="603557"/>
                    <a:pt x="1722474" y="607571"/>
                  </a:cubicBezTo>
                  <a:cubicBezTo>
                    <a:pt x="1711697" y="610650"/>
                    <a:pt x="1701209" y="614659"/>
                    <a:pt x="1690576" y="618203"/>
                  </a:cubicBezTo>
                  <a:lnTo>
                    <a:pt x="765544" y="607571"/>
                  </a:lnTo>
                  <a:cubicBezTo>
                    <a:pt x="745287" y="607126"/>
                    <a:pt x="683307" y="583013"/>
                    <a:pt x="669851" y="575673"/>
                  </a:cubicBezTo>
                  <a:cubicBezTo>
                    <a:pt x="647414" y="563435"/>
                    <a:pt x="606055" y="533143"/>
                    <a:pt x="606055" y="533143"/>
                  </a:cubicBezTo>
                </a:path>
              </a:pathLst>
            </a:cu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6804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1C1CACCF-63C0-4A24-AE70-208DAAF3E266}"/>
              </a:ext>
            </a:extLst>
          </p:cNvPr>
          <p:cNvGrpSpPr/>
          <p:nvPr/>
        </p:nvGrpSpPr>
        <p:grpSpPr>
          <a:xfrm>
            <a:off x="1856971" y="613141"/>
            <a:ext cx="8500472" cy="5355267"/>
            <a:chOff x="1856971" y="613141"/>
            <a:chExt cx="8500472" cy="535526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EC0EC8D-8BB2-4BB4-A14F-CE00C28AF9A9}"/>
                </a:ext>
              </a:extLst>
            </p:cNvPr>
            <p:cNvGrpSpPr/>
            <p:nvPr/>
          </p:nvGrpSpPr>
          <p:grpSpPr>
            <a:xfrm>
              <a:off x="6104011" y="613141"/>
              <a:ext cx="4253432" cy="5355267"/>
              <a:chOff x="4697749" y="482007"/>
              <a:chExt cx="4253432" cy="5355267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F5A3DC73-8F82-4E3C-B39B-7C22574DBEA4}"/>
                  </a:ext>
                </a:extLst>
              </p:cNvPr>
              <p:cNvGrpSpPr/>
              <p:nvPr/>
            </p:nvGrpSpPr>
            <p:grpSpPr>
              <a:xfrm>
                <a:off x="6433512" y="482007"/>
                <a:ext cx="2517669" cy="2442471"/>
                <a:chOff x="4419601" y="609600"/>
                <a:chExt cx="469311" cy="436419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17022845-70A2-40DE-BE8B-9368E3D34B26}"/>
                    </a:ext>
                  </a:extLst>
                </p:cNvPr>
                <p:cNvSpPr/>
                <p:nvPr/>
              </p:nvSpPr>
              <p:spPr>
                <a:xfrm>
                  <a:off x="4419601" y="609600"/>
                  <a:ext cx="469311" cy="436419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66321926-E876-4361-B198-FE8B74136E65}"/>
                    </a:ext>
                  </a:extLst>
                </p:cNvPr>
                <p:cNvSpPr/>
                <p:nvPr/>
              </p:nvSpPr>
              <p:spPr>
                <a:xfrm>
                  <a:off x="4495799" y="761999"/>
                  <a:ext cx="85864" cy="85725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7E49662B-DCE0-4D95-B410-D947FC075181}"/>
                    </a:ext>
                  </a:extLst>
                </p:cNvPr>
                <p:cNvSpPr/>
                <p:nvPr/>
              </p:nvSpPr>
              <p:spPr>
                <a:xfrm>
                  <a:off x="4724399" y="761999"/>
                  <a:ext cx="85864" cy="8572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6BB69B57-86D4-43AB-A89D-76605ECD5896}"/>
                  </a:ext>
                </a:extLst>
              </p:cNvPr>
              <p:cNvGrpSpPr/>
              <p:nvPr/>
            </p:nvGrpSpPr>
            <p:grpSpPr>
              <a:xfrm>
                <a:off x="4697749" y="3434860"/>
                <a:ext cx="4244231" cy="2402414"/>
                <a:chOff x="4697750" y="3434860"/>
                <a:chExt cx="2781572" cy="1547446"/>
              </a:xfrm>
            </p:grpSpPr>
            <p:sp>
              <p:nvSpPr>
                <p:cNvPr id="9" name="Octagon 8">
                  <a:extLst>
                    <a:ext uri="{FF2B5EF4-FFF2-40B4-BE49-F238E27FC236}">
                      <a16:creationId xmlns:a16="http://schemas.microsoft.com/office/drawing/2014/main" id="{BCA31FEF-15B7-4E7B-877F-653BFCAF9B19}"/>
                    </a:ext>
                  </a:extLst>
                </p:cNvPr>
                <p:cNvSpPr/>
                <p:nvPr/>
              </p:nvSpPr>
              <p:spPr>
                <a:xfrm>
                  <a:off x="5829299" y="3434860"/>
                  <a:ext cx="1650023" cy="1547446"/>
                </a:xfrm>
                <a:prstGeom prst="octagon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D8127ECF-695F-4318-9BBD-0BC5F5A9A5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699591" y="4067908"/>
                  <a:ext cx="112970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2633C430-2F3C-40E8-ACDD-35D1D9D978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697750" y="4358531"/>
                  <a:ext cx="112970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932B84B2-DE67-4340-BD34-43AECDA618F5}"/>
                  </a:ext>
                </a:extLst>
              </p:cNvPr>
              <p:cNvGrpSpPr/>
              <p:nvPr/>
            </p:nvGrpSpPr>
            <p:grpSpPr>
              <a:xfrm>
                <a:off x="6882180" y="5215810"/>
                <a:ext cx="191384" cy="185528"/>
                <a:chOff x="4237073" y="979207"/>
                <a:chExt cx="558209" cy="541247"/>
              </a:xfrm>
            </p:grpSpPr>
            <p:sp>
              <p:nvSpPr>
                <p:cNvPr id="6" name="Octagon 5">
                  <a:extLst>
                    <a:ext uri="{FF2B5EF4-FFF2-40B4-BE49-F238E27FC236}">
                      <a16:creationId xmlns:a16="http://schemas.microsoft.com/office/drawing/2014/main" id="{93CAE02D-1B64-4761-8170-0A1AB6932C43}"/>
                    </a:ext>
                  </a:extLst>
                </p:cNvPr>
                <p:cNvSpPr/>
                <p:nvPr/>
              </p:nvSpPr>
              <p:spPr>
                <a:xfrm>
                  <a:off x="4237073" y="979207"/>
                  <a:ext cx="558209" cy="541247"/>
                </a:xfrm>
                <a:prstGeom prst="octagon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85CF9083-4544-43C1-9B0F-DF4179CCFE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97573" y="1084521"/>
                  <a:ext cx="0" cy="34024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FAA6739E-8200-4795-A868-840AEA73F7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338082" y="1247554"/>
                  <a:ext cx="327768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CB77FF0-DCC9-4350-96F1-5934A8F958B8}"/>
                </a:ext>
              </a:extLst>
            </p:cNvPr>
            <p:cNvGrpSpPr/>
            <p:nvPr/>
          </p:nvGrpSpPr>
          <p:grpSpPr>
            <a:xfrm>
              <a:off x="1856971" y="613141"/>
              <a:ext cx="4253432" cy="5355267"/>
              <a:chOff x="4697749" y="482007"/>
              <a:chExt cx="4253432" cy="535526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92A2A44B-AA2A-422C-9556-385078654266}"/>
                  </a:ext>
                </a:extLst>
              </p:cNvPr>
              <p:cNvGrpSpPr/>
              <p:nvPr/>
            </p:nvGrpSpPr>
            <p:grpSpPr>
              <a:xfrm>
                <a:off x="6433512" y="482007"/>
                <a:ext cx="2517669" cy="2442471"/>
                <a:chOff x="4419601" y="609600"/>
                <a:chExt cx="469311" cy="436419"/>
              </a:xfrm>
            </p:grpSpPr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5454EA8F-EAB8-46F0-AD1A-BCE69A010D38}"/>
                    </a:ext>
                  </a:extLst>
                </p:cNvPr>
                <p:cNvSpPr/>
                <p:nvPr/>
              </p:nvSpPr>
              <p:spPr>
                <a:xfrm>
                  <a:off x="4419601" y="609600"/>
                  <a:ext cx="469311" cy="436419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5F17784A-57D3-4CB3-A7AB-66E03E49C097}"/>
                    </a:ext>
                  </a:extLst>
                </p:cNvPr>
                <p:cNvSpPr/>
                <p:nvPr/>
              </p:nvSpPr>
              <p:spPr>
                <a:xfrm>
                  <a:off x="4495799" y="761999"/>
                  <a:ext cx="85864" cy="85725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FF3957C-621C-4C4E-B639-914CE4312FE9}"/>
                    </a:ext>
                  </a:extLst>
                </p:cNvPr>
                <p:cNvSpPr/>
                <p:nvPr/>
              </p:nvSpPr>
              <p:spPr>
                <a:xfrm>
                  <a:off x="4724399" y="761999"/>
                  <a:ext cx="85864" cy="8572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180361F-0ED8-40E8-AE9F-E4B65F6B61A6}"/>
                  </a:ext>
                </a:extLst>
              </p:cNvPr>
              <p:cNvGrpSpPr/>
              <p:nvPr/>
            </p:nvGrpSpPr>
            <p:grpSpPr>
              <a:xfrm>
                <a:off x="4697749" y="3434860"/>
                <a:ext cx="4244231" cy="2402414"/>
                <a:chOff x="4697750" y="3434860"/>
                <a:chExt cx="2781572" cy="1547446"/>
              </a:xfrm>
            </p:grpSpPr>
            <p:sp>
              <p:nvSpPr>
                <p:cNvPr id="22" name="Octagon 21">
                  <a:extLst>
                    <a:ext uri="{FF2B5EF4-FFF2-40B4-BE49-F238E27FC236}">
                      <a16:creationId xmlns:a16="http://schemas.microsoft.com/office/drawing/2014/main" id="{E98DBA04-F1ED-423C-BC70-2E1770E69B2E}"/>
                    </a:ext>
                  </a:extLst>
                </p:cNvPr>
                <p:cNvSpPr/>
                <p:nvPr/>
              </p:nvSpPr>
              <p:spPr>
                <a:xfrm>
                  <a:off x="5829299" y="3434860"/>
                  <a:ext cx="1650023" cy="1547446"/>
                </a:xfrm>
                <a:prstGeom prst="octagon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9557BD07-FA1B-4985-B70F-80B352F1D8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699591" y="4067908"/>
                  <a:ext cx="112970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753B08AD-9A94-452E-A150-5D93DC8FD8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697750" y="4358531"/>
                  <a:ext cx="112970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26CBD334-00A5-4676-AC51-C8158A5CD19E}"/>
                  </a:ext>
                </a:extLst>
              </p:cNvPr>
              <p:cNvGrpSpPr/>
              <p:nvPr/>
            </p:nvGrpSpPr>
            <p:grpSpPr>
              <a:xfrm>
                <a:off x="6882180" y="5215810"/>
                <a:ext cx="191384" cy="185528"/>
                <a:chOff x="4237073" y="979207"/>
                <a:chExt cx="558209" cy="541247"/>
              </a:xfrm>
            </p:grpSpPr>
            <p:sp>
              <p:nvSpPr>
                <p:cNvPr id="19" name="Octagon 18">
                  <a:extLst>
                    <a:ext uri="{FF2B5EF4-FFF2-40B4-BE49-F238E27FC236}">
                      <a16:creationId xmlns:a16="http://schemas.microsoft.com/office/drawing/2014/main" id="{3D723CB6-EEAE-4804-A342-73E4CD24AAD8}"/>
                    </a:ext>
                  </a:extLst>
                </p:cNvPr>
                <p:cNvSpPr/>
                <p:nvPr/>
              </p:nvSpPr>
              <p:spPr>
                <a:xfrm>
                  <a:off x="4237073" y="979207"/>
                  <a:ext cx="558209" cy="541247"/>
                </a:xfrm>
                <a:prstGeom prst="octagon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8831400D-F947-49C9-8DD0-4EB5F5C9C6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97573" y="1084521"/>
                  <a:ext cx="0" cy="34024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34AAE411-AEA0-4C81-9CF9-4D17E70340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338082" y="1247554"/>
                  <a:ext cx="327768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782595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C7F1AFB0-C03F-4E1F-BCB5-9879B0847FA5}"/>
              </a:ext>
            </a:extLst>
          </p:cNvPr>
          <p:cNvGrpSpPr/>
          <p:nvPr/>
        </p:nvGrpSpPr>
        <p:grpSpPr>
          <a:xfrm>
            <a:off x="1766702" y="411114"/>
            <a:ext cx="8506864" cy="6225697"/>
            <a:chOff x="1766702" y="634407"/>
            <a:chExt cx="8506864" cy="622569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F59AA37-A30A-4EED-8C48-1B0F34B0DEE4}"/>
                </a:ext>
              </a:extLst>
            </p:cNvPr>
            <p:cNvGrpSpPr/>
            <p:nvPr/>
          </p:nvGrpSpPr>
          <p:grpSpPr>
            <a:xfrm>
              <a:off x="6020134" y="634407"/>
              <a:ext cx="4253432" cy="5355267"/>
              <a:chOff x="4697749" y="482007"/>
              <a:chExt cx="4253432" cy="5355267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C1D99294-6C76-4BA4-9C38-067BF55AA4A3}"/>
                  </a:ext>
                </a:extLst>
              </p:cNvPr>
              <p:cNvGrpSpPr/>
              <p:nvPr/>
            </p:nvGrpSpPr>
            <p:grpSpPr>
              <a:xfrm>
                <a:off x="4697749" y="482007"/>
                <a:ext cx="4253432" cy="5355267"/>
                <a:chOff x="4697749" y="482007"/>
                <a:chExt cx="4253432" cy="5355267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9DC74675-F57F-46F7-A4BC-5D5D5323896E}"/>
                    </a:ext>
                  </a:extLst>
                </p:cNvPr>
                <p:cNvGrpSpPr/>
                <p:nvPr/>
              </p:nvGrpSpPr>
              <p:grpSpPr>
                <a:xfrm>
                  <a:off x="6433512" y="482007"/>
                  <a:ext cx="2517669" cy="2442471"/>
                  <a:chOff x="4419601" y="609600"/>
                  <a:chExt cx="469311" cy="436419"/>
                </a:xfrm>
              </p:grpSpPr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9A2CB957-F4E9-4084-B4DE-175B40F1650B}"/>
                      </a:ext>
                    </a:extLst>
                  </p:cNvPr>
                  <p:cNvSpPr/>
                  <p:nvPr/>
                </p:nvSpPr>
                <p:spPr>
                  <a:xfrm>
                    <a:off x="4419601" y="609600"/>
                    <a:ext cx="469311" cy="436419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514DD74C-A02A-41ED-89AF-5DBB52F9721F}"/>
                      </a:ext>
                    </a:extLst>
                  </p:cNvPr>
                  <p:cNvSpPr/>
                  <p:nvPr/>
                </p:nvSpPr>
                <p:spPr>
                  <a:xfrm>
                    <a:off x="4495799" y="761999"/>
                    <a:ext cx="85864" cy="85725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A4003AAD-7E31-48FA-B70F-C51D19FF6692}"/>
                      </a:ext>
                    </a:extLst>
                  </p:cNvPr>
                  <p:cNvSpPr/>
                  <p:nvPr/>
                </p:nvSpPr>
                <p:spPr>
                  <a:xfrm>
                    <a:off x="4724399" y="761999"/>
                    <a:ext cx="85864" cy="85725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D94C0A86-9951-40C0-93BA-7B0237672924}"/>
                    </a:ext>
                  </a:extLst>
                </p:cNvPr>
                <p:cNvGrpSpPr/>
                <p:nvPr/>
              </p:nvGrpSpPr>
              <p:grpSpPr>
                <a:xfrm>
                  <a:off x="4697749" y="3434860"/>
                  <a:ext cx="4244231" cy="2402414"/>
                  <a:chOff x="4697750" y="3434860"/>
                  <a:chExt cx="2781572" cy="1547446"/>
                </a:xfrm>
              </p:grpSpPr>
              <p:sp>
                <p:nvSpPr>
                  <p:cNvPr id="13" name="Octagon 12">
                    <a:extLst>
                      <a:ext uri="{FF2B5EF4-FFF2-40B4-BE49-F238E27FC236}">
                        <a16:creationId xmlns:a16="http://schemas.microsoft.com/office/drawing/2014/main" id="{E5B901EC-6567-405C-BD6F-2E315189FCBE}"/>
                      </a:ext>
                    </a:extLst>
                  </p:cNvPr>
                  <p:cNvSpPr/>
                  <p:nvPr/>
                </p:nvSpPr>
                <p:spPr>
                  <a:xfrm>
                    <a:off x="5829299" y="3434860"/>
                    <a:ext cx="1650023" cy="1547446"/>
                  </a:xfrm>
                  <a:prstGeom prst="octagon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4" name="Straight Connector 13">
                    <a:extLst>
                      <a:ext uri="{FF2B5EF4-FFF2-40B4-BE49-F238E27FC236}">
                        <a16:creationId xmlns:a16="http://schemas.microsoft.com/office/drawing/2014/main" id="{1DBAAFAF-74E2-4B54-A9EF-D40BE06123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699591" y="4067908"/>
                    <a:ext cx="112970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CF02EF79-B4FC-43C1-96B6-3C65C869BC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697750" y="4358531"/>
                    <a:ext cx="112970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87BD7A17-67D8-45AB-8005-968F2580FA73}"/>
                    </a:ext>
                  </a:extLst>
                </p:cNvPr>
                <p:cNvGrpSpPr/>
                <p:nvPr/>
              </p:nvGrpSpPr>
              <p:grpSpPr>
                <a:xfrm>
                  <a:off x="6882180" y="5215810"/>
                  <a:ext cx="191384" cy="185528"/>
                  <a:chOff x="4237073" y="979207"/>
                  <a:chExt cx="558209" cy="541247"/>
                </a:xfrm>
              </p:grpSpPr>
              <p:sp>
                <p:nvSpPr>
                  <p:cNvPr id="10" name="Octagon 9">
                    <a:extLst>
                      <a:ext uri="{FF2B5EF4-FFF2-40B4-BE49-F238E27FC236}">
                        <a16:creationId xmlns:a16="http://schemas.microsoft.com/office/drawing/2014/main" id="{97473FC8-65C8-47FD-9A50-41569BF10E00}"/>
                      </a:ext>
                    </a:extLst>
                  </p:cNvPr>
                  <p:cNvSpPr/>
                  <p:nvPr/>
                </p:nvSpPr>
                <p:spPr>
                  <a:xfrm>
                    <a:off x="4237073" y="979207"/>
                    <a:ext cx="558209" cy="541247"/>
                  </a:xfrm>
                  <a:prstGeom prst="octagon">
                    <a:avLst/>
                  </a:prstGeom>
                  <a:solidFill>
                    <a:schemeClr val="accent6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1" name="Straight Connector 10">
                    <a:extLst>
                      <a:ext uri="{FF2B5EF4-FFF2-40B4-BE49-F238E27FC236}">
                        <a16:creationId xmlns:a16="http://schemas.microsoft.com/office/drawing/2014/main" id="{3481F141-A839-4F3F-AAB4-E71AA811728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97573" y="1084521"/>
                    <a:ext cx="0" cy="34024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Straight Connector 11">
                    <a:extLst>
                      <a:ext uri="{FF2B5EF4-FFF2-40B4-BE49-F238E27FC236}">
                        <a16:creationId xmlns:a16="http://schemas.microsoft.com/office/drawing/2014/main" id="{37861682-E18D-442D-8061-10090A52418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338082" y="1247554"/>
                    <a:ext cx="327768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A958A944-2C0F-4D85-B4D4-0831398199DB}"/>
                  </a:ext>
                </a:extLst>
              </p:cNvPr>
              <p:cNvSpPr/>
              <p:nvPr/>
            </p:nvSpPr>
            <p:spPr>
              <a:xfrm>
                <a:off x="6422065" y="1605516"/>
                <a:ext cx="637954" cy="2870791"/>
              </a:xfrm>
              <a:custGeom>
                <a:avLst/>
                <a:gdLst>
                  <a:gd name="connsiteX0" fmla="*/ 0 w 637954"/>
                  <a:gd name="connsiteY0" fmla="*/ 2870791 h 2870791"/>
                  <a:gd name="connsiteX1" fmla="*/ 180754 w 637954"/>
                  <a:gd name="connsiteY1" fmla="*/ 2849526 h 2870791"/>
                  <a:gd name="connsiteX2" fmla="*/ 212651 w 637954"/>
                  <a:gd name="connsiteY2" fmla="*/ 2828261 h 2870791"/>
                  <a:gd name="connsiteX3" fmla="*/ 276447 w 637954"/>
                  <a:gd name="connsiteY3" fmla="*/ 2753833 h 2870791"/>
                  <a:gd name="connsiteX4" fmla="*/ 308344 w 637954"/>
                  <a:gd name="connsiteY4" fmla="*/ 2690037 h 2870791"/>
                  <a:gd name="connsiteX5" fmla="*/ 329609 w 637954"/>
                  <a:gd name="connsiteY5" fmla="*/ 2615610 h 2870791"/>
                  <a:gd name="connsiteX6" fmla="*/ 350875 w 637954"/>
                  <a:gd name="connsiteY6" fmla="*/ 2551814 h 2870791"/>
                  <a:gd name="connsiteX7" fmla="*/ 361507 w 637954"/>
                  <a:gd name="connsiteY7" fmla="*/ 2509284 h 2870791"/>
                  <a:gd name="connsiteX8" fmla="*/ 382772 w 637954"/>
                  <a:gd name="connsiteY8" fmla="*/ 2466754 h 2870791"/>
                  <a:gd name="connsiteX9" fmla="*/ 404037 w 637954"/>
                  <a:gd name="connsiteY9" fmla="*/ 2381693 h 2870791"/>
                  <a:gd name="connsiteX10" fmla="*/ 414670 w 637954"/>
                  <a:gd name="connsiteY10" fmla="*/ 2339163 h 2870791"/>
                  <a:gd name="connsiteX11" fmla="*/ 425302 w 637954"/>
                  <a:gd name="connsiteY11" fmla="*/ 2296633 h 2870791"/>
                  <a:gd name="connsiteX12" fmla="*/ 435935 w 637954"/>
                  <a:gd name="connsiteY12" fmla="*/ 2264735 h 2870791"/>
                  <a:gd name="connsiteX13" fmla="*/ 446568 w 637954"/>
                  <a:gd name="connsiteY13" fmla="*/ 2169042 h 2870791"/>
                  <a:gd name="connsiteX14" fmla="*/ 457200 w 637954"/>
                  <a:gd name="connsiteY14" fmla="*/ 2126512 h 2870791"/>
                  <a:gd name="connsiteX15" fmla="*/ 467833 w 637954"/>
                  <a:gd name="connsiteY15" fmla="*/ 2041451 h 2870791"/>
                  <a:gd name="connsiteX16" fmla="*/ 478465 w 637954"/>
                  <a:gd name="connsiteY16" fmla="*/ 1988289 h 2870791"/>
                  <a:gd name="connsiteX17" fmla="*/ 499730 w 637954"/>
                  <a:gd name="connsiteY17" fmla="*/ 1743740 h 2870791"/>
                  <a:gd name="connsiteX18" fmla="*/ 520995 w 637954"/>
                  <a:gd name="connsiteY18" fmla="*/ 1403498 h 2870791"/>
                  <a:gd name="connsiteX19" fmla="*/ 542261 w 637954"/>
                  <a:gd name="connsiteY19" fmla="*/ 1222744 h 2870791"/>
                  <a:gd name="connsiteX20" fmla="*/ 552893 w 637954"/>
                  <a:gd name="connsiteY20" fmla="*/ 1180214 h 2870791"/>
                  <a:gd name="connsiteX21" fmla="*/ 563526 w 637954"/>
                  <a:gd name="connsiteY21" fmla="*/ 1073889 h 2870791"/>
                  <a:gd name="connsiteX22" fmla="*/ 584791 w 637954"/>
                  <a:gd name="connsiteY22" fmla="*/ 776177 h 2870791"/>
                  <a:gd name="connsiteX23" fmla="*/ 595423 w 637954"/>
                  <a:gd name="connsiteY23" fmla="*/ 648586 h 2870791"/>
                  <a:gd name="connsiteX24" fmla="*/ 606056 w 637954"/>
                  <a:gd name="connsiteY24" fmla="*/ 574158 h 2870791"/>
                  <a:gd name="connsiteX25" fmla="*/ 616688 w 637954"/>
                  <a:gd name="connsiteY25" fmla="*/ 393405 h 2870791"/>
                  <a:gd name="connsiteX26" fmla="*/ 637954 w 637954"/>
                  <a:gd name="connsiteY26" fmla="*/ 202019 h 2870791"/>
                  <a:gd name="connsiteX27" fmla="*/ 637954 w 637954"/>
                  <a:gd name="connsiteY27" fmla="*/ 0 h 2870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37954" h="2870791">
                    <a:moveTo>
                      <a:pt x="0" y="2870791"/>
                    </a:moveTo>
                    <a:cubicBezTo>
                      <a:pt x="10573" y="2869830"/>
                      <a:pt x="148755" y="2860192"/>
                      <a:pt x="180754" y="2849526"/>
                    </a:cubicBezTo>
                    <a:cubicBezTo>
                      <a:pt x="192877" y="2845485"/>
                      <a:pt x="202834" y="2836442"/>
                      <a:pt x="212651" y="2828261"/>
                    </a:cubicBezTo>
                    <a:cubicBezTo>
                      <a:pt x="242270" y="2803578"/>
                      <a:pt x="252980" y="2785122"/>
                      <a:pt x="276447" y="2753833"/>
                    </a:cubicBezTo>
                    <a:cubicBezTo>
                      <a:pt x="303167" y="2673667"/>
                      <a:pt x="267126" y="2772472"/>
                      <a:pt x="308344" y="2690037"/>
                    </a:cubicBezTo>
                    <a:cubicBezTo>
                      <a:pt x="317281" y="2672164"/>
                      <a:pt x="324496" y="2632652"/>
                      <a:pt x="329609" y="2615610"/>
                    </a:cubicBezTo>
                    <a:cubicBezTo>
                      <a:pt x="336050" y="2594140"/>
                      <a:pt x="345439" y="2573560"/>
                      <a:pt x="350875" y="2551814"/>
                    </a:cubicBezTo>
                    <a:cubicBezTo>
                      <a:pt x="354419" y="2537637"/>
                      <a:pt x="356376" y="2522967"/>
                      <a:pt x="361507" y="2509284"/>
                    </a:cubicBezTo>
                    <a:cubicBezTo>
                      <a:pt x="367072" y="2494443"/>
                      <a:pt x="377760" y="2481791"/>
                      <a:pt x="382772" y="2466754"/>
                    </a:cubicBezTo>
                    <a:cubicBezTo>
                      <a:pt x="392014" y="2439028"/>
                      <a:pt x="396949" y="2410047"/>
                      <a:pt x="404037" y="2381693"/>
                    </a:cubicBezTo>
                    <a:lnTo>
                      <a:pt x="414670" y="2339163"/>
                    </a:lnTo>
                    <a:cubicBezTo>
                      <a:pt x="418214" y="2324986"/>
                      <a:pt x="420681" y="2310496"/>
                      <a:pt x="425302" y="2296633"/>
                    </a:cubicBezTo>
                    <a:lnTo>
                      <a:pt x="435935" y="2264735"/>
                    </a:lnTo>
                    <a:cubicBezTo>
                      <a:pt x="439479" y="2232837"/>
                      <a:pt x="441688" y="2200763"/>
                      <a:pt x="446568" y="2169042"/>
                    </a:cubicBezTo>
                    <a:cubicBezTo>
                      <a:pt x="448790" y="2154599"/>
                      <a:pt x="454798" y="2140926"/>
                      <a:pt x="457200" y="2126512"/>
                    </a:cubicBezTo>
                    <a:cubicBezTo>
                      <a:pt x="461898" y="2098326"/>
                      <a:pt x="463488" y="2069693"/>
                      <a:pt x="467833" y="2041451"/>
                    </a:cubicBezTo>
                    <a:cubicBezTo>
                      <a:pt x="470581" y="2023590"/>
                      <a:pt x="475909" y="2006179"/>
                      <a:pt x="478465" y="1988289"/>
                    </a:cubicBezTo>
                    <a:cubicBezTo>
                      <a:pt x="488121" y="1920694"/>
                      <a:pt x="496840" y="1804424"/>
                      <a:pt x="499730" y="1743740"/>
                    </a:cubicBezTo>
                    <a:cubicBezTo>
                      <a:pt x="515477" y="1413055"/>
                      <a:pt x="485604" y="1545067"/>
                      <a:pt x="520995" y="1403498"/>
                    </a:cubicBezTo>
                    <a:cubicBezTo>
                      <a:pt x="523841" y="1377883"/>
                      <a:pt x="537389" y="1251973"/>
                      <a:pt x="542261" y="1222744"/>
                    </a:cubicBezTo>
                    <a:cubicBezTo>
                      <a:pt x="544663" y="1208330"/>
                      <a:pt x="549349" y="1194391"/>
                      <a:pt x="552893" y="1180214"/>
                    </a:cubicBezTo>
                    <a:cubicBezTo>
                      <a:pt x="556437" y="1144772"/>
                      <a:pt x="561304" y="1109438"/>
                      <a:pt x="563526" y="1073889"/>
                    </a:cubicBezTo>
                    <a:cubicBezTo>
                      <a:pt x="582104" y="776632"/>
                      <a:pt x="559401" y="928509"/>
                      <a:pt x="584791" y="776177"/>
                    </a:cubicBezTo>
                    <a:cubicBezTo>
                      <a:pt x="588335" y="733647"/>
                      <a:pt x="590955" y="691029"/>
                      <a:pt x="595423" y="648586"/>
                    </a:cubicBezTo>
                    <a:cubicBezTo>
                      <a:pt x="598047" y="623662"/>
                      <a:pt x="603975" y="599133"/>
                      <a:pt x="606056" y="574158"/>
                    </a:cubicBezTo>
                    <a:cubicBezTo>
                      <a:pt x="611068" y="514011"/>
                      <a:pt x="611534" y="453540"/>
                      <a:pt x="616688" y="393405"/>
                    </a:cubicBezTo>
                    <a:cubicBezTo>
                      <a:pt x="622170" y="329452"/>
                      <a:pt x="637954" y="266207"/>
                      <a:pt x="637954" y="202019"/>
                    </a:cubicBezTo>
                    <a:lnTo>
                      <a:pt x="637954" y="0"/>
                    </a:lnTo>
                  </a:path>
                </a:pathLst>
              </a:custGeom>
              <a:noFill/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C76BEA4A-57E0-414E-9498-785DBC25D417}"/>
                  </a:ext>
                </a:extLst>
              </p:cNvPr>
              <p:cNvSpPr/>
              <p:nvPr/>
            </p:nvSpPr>
            <p:spPr>
              <a:xfrm>
                <a:off x="6422065" y="1658679"/>
                <a:ext cx="1840019" cy="3030279"/>
              </a:xfrm>
              <a:custGeom>
                <a:avLst/>
                <a:gdLst>
                  <a:gd name="connsiteX0" fmla="*/ 0 w 1840019"/>
                  <a:gd name="connsiteY0" fmla="*/ 3030279 h 3030279"/>
                  <a:gd name="connsiteX1" fmla="*/ 616688 w 1840019"/>
                  <a:gd name="connsiteY1" fmla="*/ 3019647 h 3030279"/>
                  <a:gd name="connsiteX2" fmla="*/ 659219 w 1840019"/>
                  <a:gd name="connsiteY2" fmla="*/ 3009014 h 3030279"/>
                  <a:gd name="connsiteX3" fmla="*/ 754912 w 1840019"/>
                  <a:gd name="connsiteY3" fmla="*/ 2998381 h 3030279"/>
                  <a:gd name="connsiteX4" fmla="*/ 829340 w 1840019"/>
                  <a:gd name="connsiteY4" fmla="*/ 2977116 h 3030279"/>
                  <a:gd name="connsiteX5" fmla="*/ 893135 w 1840019"/>
                  <a:gd name="connsiteY5" fmla="*/ 2945219 h 3030279"/>
                  <a:gd name="connsiteX6" fmla="*/ 925033 w 1840019"/>
                  <a:gd name="connsiteY6" fmla="*/ 2923954 h 3030279"/>
                  <a:gd name="connsiteX7" fmla="*/ 978195 w 1840019"/>
                  <a:gd name="connsiteY7" fmla="*/ 2881423 h 3030279"/>
                  <a:gd name="connsiteX8" fmla="*/ 1031358 w 1840019"/>
                  <a:gd name="connsiteY8" fmla="*/ 2828261 h 3030279"/>
                  <a:gd name="connsiteX9" fmla="*/ 1052623 w 1840019"/>
                  <a:gd name="connsiteY9" fmla="*/ 2796363 h 3030279"/>
                  <a:gd name="connsiteX10" fmla="*/ 1084521 w 1840019"/>
                  <a:gd name="connsiteY10" fmla="*/ 2764465 h 3030279"/>
                  <a:gd name="connsiteX11" fmla="*/ 1116419 w 1840019"/>
                  <a:gd name="connsiteY11" fmla="*/ 2721935 h 3030279"/>
                  <a:gd name="connsiteX12" fmla="*/ 1137684 w 1840019"/>
                  <a:gd name="connsiteY12" fmla="*/ 2690037 h 3030279"/>
                  <a:gd name="connsiteX13" fmla="*/ 1190847 w 1840019"/>
                  <a:gd name="connsiteY13" fmla="*/ 2636874 h 3030279"/>
                  <a:gd name="connsiteX14" fmla="*/ 1212112 w 1840019"/>
                  <a:gd name="connsiteY14" fmla="*/ 2604977 h 3030279"/>
                  <a:gd name="connsiteX15" fmla="*/ 1244009 w 1840019"/>
                  <a:gd name="connsiteY15" fmla="*/ 2573079 h 3030279"/>
                  <a:gd name="connsiteX16" fmla="*/ 1286540 w 1840019"/>
                  <a:gd name="connsiteY16" fmla="*/ 2477386 h 3030279"/>
                  <a:gd name="connsiteX17" fmla="*/ 1329070 w 1840019"/>
                  <a:gd name="connsiteY17" fmla="*/ 2413591 h 3030279"/>
                  <a:gd name="connsiteX18" fmla="*/ 1350335 w 1840019"/>
                  <a:gd name="connsiteY18" fmla="*/ 2339163 h 3030279"/>
                  <a:gd name="connsiteX19" fmla="*/ 1371600 w 1840019"/>
                  <a:gd name="connsiteY19" fmla="*/ 2307265 h 3030279"/>
                  <a:gd name="connsiteX20" fmla="*/ 1392865 w 1840019"/>
                  <a:gd name="connsiteY20" fmla="*/ 2243470 h 3030279"/>
                  <a:gd name="connsiteX21" fmla="*/ 1414130 w 1840019"/>
                  <a:gd name="connsiteY21" fmla="*/ 2158409 h 3030279"/>
                  <a:gd name="connsiteX22" fmla="*/ 1435395 w 1840019"/>
                  <a:gd name="connsiteY22" fmla="*/ 2126512 h 3030279"/>
                  <a:gd name="connsiteX23" fmla="*/ 1456661 w 1840019"/>
                  <a:gd name="connsiteY23" fmla="*/ 2041451 h 3030279"/>
                  <a:gd name="connsiteX24" fmla="*/ 1477926 w 1840019"/>
                  <a:gd name="connsiteY24" fmla="*/ 1977656 h 3030279"/>
                  <a:gd name="connsiteX25" fmla="*/ 1488558 w 1840019"/>
                  <a:gd name="connsiteY25" fmla="*/ 1945758 h 3030279"/>
                  <a:gd name="connsiteX26" fmla="*/ 1499191 w 1840019"/>
                  <a:gd name="connsiteY26" fmla="*/ 1903228 h 3030279"/>
                  <a:gd name="connsiteX27" fmla="*/ 1509823 w 1840019"/>
                  <a:gd name="connsiteY27" fmla="*/ 1818168 h 3030279"/>
                  <a:gd name="connsiteX28" fmla="*/ 1531088 w 1840019"/>
                  <a:gd name="connsiteY28" fmla="*/ 1701209 h 3030279"/>
                  <a:gd name="connsiteX29" fmla="*/ 1552354 w 1840019"/>
                  <a:gd name="connsiteY29" fmla="*/ 1467293 h 3030279"/>
                  <a:gd name="connsiteX30" fmla="*/ 1562986 w 1840019"/>
                  <a:gd name="connsiteY30" fmla="*/ 1371600 h 3030279"/>
                  <a:gd name="connsiteX31" fmla="*/ 1584251 w 1840019"/>
                  <a:gd name="connsiteY31" fmla="*/ 1307805 h 3030279"/>
                  <a:gd name="connsiteX32" fmla="*/ 1594884 w 1840019"/>
                  <a:gd name="connsiteY32" fmla="*/ 1233377 h 3030279"/>
                  <a:gd name="connsiteX33" fmla="*/ 1616149 w 1840019"/>
                  <a:gd name="connsiteY33" fmla="*/ 1127051 h 3030279"/>
                  <a:gd name="connsiteX34" fmla="*/ 1626782 w 1840019"/>
                  <a:gd name="connsiteY34" fmla="*/ 1073888 h 3030279"/>
                  <a:gd name="connsiteX35" fmla="*/ 1637414 w 1840019"/>
                  <a:gd name="connsiteY35" fmla="*/ 999461 h 3030279"/>
                  <a:gd name="connsiteX36" fmla="*/ 1658679 w 1840019"/>
                  <a:gd name="connsiteY36" fmla="*/ 882502 h 3030279"/>
                  <a:gd name="connsiteX37" fmla="*/ 1669312 w 1840019"/>
                  <a:gd name="connsiteY37" fmla="*/ 776177 h 3030279"/>
                  <a:gd name="connsiteX38" fmla="*/ 1679944 w 1840019"/>
                  <a:gd name="connsiteY38" fmla="*/ 733647 h 3030279"/>
                  <a:gd name="connsiteX39" fmla="*/ 1690577 w 1840019"/>
                  <a:gd name="connsiteY39" fmla="*/ 680484 h 3030279"/>
                  <a:gd name="connsiteX40" fmla="*/ 1711842 w 1840019"/>
                  <a:gd name="connsiteY40" fmla="*/ 606056 h 3030279"/>
                  <a:gd name="connsiteX41" fmla="*/ 1722475 w 1840019"/>
                  <a:gd name="connsiteY41" fmla="*/ 542261 h 3030279"/>
                  <a:gd name="connsiteX42" fmla="*/ 1733107 w 1840019"/>
                  <a:gd name="connsiteY42" fmla="*/ 510363 h 3030279"/>
                  <a:gd name="connsiteX43" fmla="*/ 1743740 w 1840019"/>
                  <a:gd name="connsiteY43" fmla="*/ 457200 h 3030279"/>
                  <a:gd name="connsiteX44" fmla="*/ 1754372 w 1840019"/>
                  <a:gd name="connsiteY44" fmla="*/ 425302 h 3030279"/>
                  <a:gd name="connsiteX45" fmla="*/ 1775637 w 1840019"/>
                  <a:gd name="connsiteY45" fmla="*/ 329609 h 3030279"/>
                  <a:gd name="connsiteX46" fmla="*/ 1786270 w 1840019"/>
                  <a:gd name="connsiteY46" fmla="*/ 255181 h 3030279"/>
                  <a:gd name="connsiteX47" fmla="*/ 1796902 w 1840019"/>
                  <a:gd name="connsiteY47" fmla="*/ 223284 h 3030279"/>
                  <a:gd name="connsiteX48" fmla="*/ 1818168 w 1840019"/>
                  <a:gd name="connsiteY48" fmla="*/ 116958 h 3030279"/>
                  <a:gd name="connsiteX49" fmla="*/ 1839433 w 1840019"/>
                  <a:gd name="connsiteY49" fmla="*/ 31898 h 3030279"/>
                  <a:gd name="connsiteX50" fmla="*/ 1839433 w 1840019"/>
                  <a:gd name="connsiteY50" fmla="*/ 0 h 3030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840019" h="3030279">
                    <a:moveTo>
                      <a:pt x="0" y="3030279"/>
                    </a:moveTo>
                    <a:lnTo>
                      <a:pt x="616688" y="3019647"/>
                    </a:lnTo>
                    <a:cubicBezTo>
                      <a:pt x="631294" y="3019176"/>
                      <a:pt x="644776" y="3011236"/>
                      <a:pt x="659219" y="3009014"/>
                    </a:cubicBezTo>
                    <a:cubicBezTo>
                      <a:pt x="690940" y="3004134"/>
                      <a:pt x="723014" y="3001925"/>
                      <a:pt x="754912" y="2998381"/>
                    </a:cubicBezTo>
                    <a:cubicBezTo>
                      <a:pt x="768543" y="2994973"/>
                      <a:pt x="814083" y="2984744"/>
                      <a:pt x="829340" y="2977116"/>
                    </a:cubicBezTo>
                    <a:cubicBezTo>
                      <a:pt x="911778" y="2935896"/>
                      <a:pt x="812965" y="2971941"/>
                      <a:pt x="893135" y="2945219"/>
                    </a:cubicBezTo>
                    <a:cubicBezTo>
                      <a:pt x="903768" y="2938131"/>
                      <a:pt x="915054" y="2931937"/>
                      <a:pt x="925033" y="2923954"/>
                    </a:cubicBezTo>
                    <a:cubicBezTo>
                      <a:pt x="1000792" y="2863346"/>
                      <a:pt x="880010" y="2946880"/>
                      <a:pt x="978195" y="2881423"/>
                    </a:cubicBezTo>
                    <a:cubicBezTo>
                      <a:pt x="1034910" y="2796356"/>
                      <a:pt x="960468" y="2899152"/>
                      <a:pt x="1031358" y="2828261"/>
                    </a:cubicBezTo>
                    <a:cubicBezTo>
                      <a:pt x="1040394" y="2819225"/>
                      <a:pt x="1044442" y="2806180"/>
                      <a:pt x="1052623" y="2796363"/>
                    </a:cubicBezTo>
                    <a:cubicBezTo>
                      <a:pt x="1062249" y="2784811"/>
                      <a:pt x="1074735" y="2775882"/>
                      <a:pt x="1084521" y="2764465"/>
                    </a:cubicBezTo>
                    <a:cubicBezTo>
                      <a:pt x="1096054" y="2751010"/>
                      <a:pt x="1106119" y="2736355"/>
                      <a:pt x="1116419" y="2721935"/>
                    </a:cubicBezTo>
                    <a:cubicBezTo>
                      <a:pt x="1123847" y="2711536"/>
                      <a:pt x="1129269" y="2699654"/>
                      <a:pt x="1137684" y="2690037"/>
                    </a:cubicBezTo>
                    <a:cubicBezTo>
                      <a:pt x="1154187" y="2671176"/>
                      <a:pt x="1176945" y="2657726"/>
                      <a:pt x="1190847" y="2636874"/>
                    </a:cubicBezTo>
                    <a:cubicBezTo>
                      <a:pt x="1197935" y="2626242"/>
                      <a:pt x="1203931" y="2614794"/>
                      <a:pt x="1212112" y="2604977"/>
                    </a:cubicBezTo>
                    <a:cubicBezTo>
                      <a:pt x="1221738" y="2593425"/>
                      <a:pt x="1235269" y="2585315"/>
                      <a:pt x="1244009" y="2573079"/>
                    </a:cubicBezTo>
                    <a:cubicBezTo>
                      <a:pt x="1267243" y="2540551"/>
                      <a:pt x="1267297" y="2512666"/>
                      <a:pt x="1286540" y="2477386"/>
                    </a:cubicBezTo>
                    <a:cubicBezTo>
                      <a:pt x="1298778" y="2454949"/>
                      <a:pt x="1329070" y="2413591"/>
                      <a:pt x="1329070" y="2413591"/>
                    </a:cubicBezTo>
                    <a:cubicBezTo>
                      <a:pt x="1332478" y="2399959"/>
                      <a:pt x="1342706" y="2354420"/>
                      <a:pt x="1350335" y="2339163"/>
                    </a:cubicBezTo>
                    <a:cubicBezTo>
                      <a:pt x="1356050" y="2327733"/>
                      <a:pt x="1366410" y="2318942"/>
                      <a:pt x="1371600" y="2307265"/>
                    </a:cubicBezTo>
                    <a:cubicBezTo>
                      <a:pt x="1380704" y="2286782"/>
                      <a:pt x="1388469" y="2265450"/>
                      <a:pt x="1392865" y="2243470"/>
                    </a:cubicBezTo>
                    <a:cubicBezTo>
                      <a:pt x="1396908" y="2223255"/>
                      <a:pt x="1403234" y="2180202"/>
                      <a:pt x="1414130" y="2158409"/>
                    </a:cubicBezTo>
                    <a:cubicBezTo>
                      <a:pt x="1419845" y="2146979"/>
                      <a:pt x="1429680" y="2137941"/>
                      <a:pt x="1435395" y="2126512"/>
                    </a:cubicBezTo>
                    <a:cubicBezTo>
                      <a:pt x="1448300" y="2100702"/>
                      <a:pt x="1449381" y="2068143"/>
                      <a:pt x="1456661" y="2041451"/>
                    </a:cubicBezTo>
                    <a:cubicBezTo>
                      <a:pt x="1462559" y="2019826"/>
                      <a:pt x="1470838" y="1998921"/>
                      <a:pt x="1477926" y="1977656"/>
                    </a:cubicBezTo>
                    <a:cubicBezTo>
                      <a:pt x="1481470" y="1967023"/>
                      <a:pt x="1485840" y="1956631"/>
                      <a:pt x="1488558" y="1945758"/>
                    </a:cubicBezTo>
                    <a:lnTo>
                      <a:pt x="1499191" y="1903228"/>
                    </a:lnTo>
                    <a:cubicBezTo>
                      <a:pt x="1502735" y="1874875"/>
                      <a:pt x="1505782" y="1846455"/>
                      <a:pt x="1509823" y="1818168"/>
                    </a:cubicBezTo>
                    <a:cubicBezTo>
                      <a:pt x="1516623" y="1770570"/>
                      <a:pt x="1521932" y="1746991"/>
                      <a:pt x="1531088" y="1701209"/>
                    </a:cubicBezTo>
                    <a:cubicBezTo>
                      <a:pt x="1548909" y="1433913"/>
                      <a:pt x="1531589" y="1633413"/>
                      <a:pt x="1552354" y="1467293"/>
                    </a:cubicBezTo>
                    <a:cubicBezTo>
                      <a:pt x="1556335" y="1435447"/>
                      <a:pt x="1556692" y="1403071"/>
                      <a:pt x="1562986" y="1371600"/>
                    </a:cubicBezTo>
                    <a:cubicBezTo>
                      <a:pt x="1567382" y="1349620"/>
                      <a:pt x="1584251" y="1307805"/>
                      <a:pt x="1584251" y="1307805"/>
                    </a:cubicBezTo>
                    <a:cubicBezTo>
                      <a:pt x="1587795" y="1282996"/>
                      <a:pt x="1590529" y="1258057"/>
                      <a:pt x="1594884" y="1233377"/>
                    </a:cubicBezTo>
                    <a:cubicBezTo>
                      <a:pt x="1601165" y="1197783"/>
                      <a:pt x="1609061" y="1162493"/>
                      <a:pt x="1616149" y="1127051"/>
                    </a:cubicBezTo>
                    <a:cubicBezTo>
                      <a:pt x="1619693" y="1109330"/>
                      <a:pt x="1624226" y="1091778"/>
                      <a:pt x="1626782" y="1073888"/>
                    </a:cubicBezTo>
                    <a:cubicBezTo>
                      <a:pt x="1630326" y="1049079"/>
                      <a:pt x="1633294" y="1024181"/>
                      <a:pt x="1637414" y="999461"/>
                    </a:cubicBezTo>
                    <a:cubicBezTo>
                      <a:pt x="1648306" y="934108"/>
                      <a:pt x="1649811" y="953448"/>
                      <a:pt x="1658679" y="882502"/>
                    </a:cubicBezTo>
                    <a:cubicBezTo>
                      <a:pt x="1663097" y="847159"/>
                      <a:pt x="1664275" y="811437"/>
                      <a:pt x="1669312" y="776177"/>
                    </a:cubicBezTo>
                    <a:cubicBezTo>
                      <a:pt x="1671379" y="761711"/>
                      <a:pt x="1676774" y="747912"/>
                      <a:pt x="1679944" y="733647"/>
                    </a:cubicBezTo>
                    <a:cubicBezTo>
                      <a:pt x="1683864" y="716005"/>
                      <a:pt x="1686194" y="698016"/>
                      <a:pt x="1690577" y="680484"/>
                    </a:cubicBezTo>
                    <a:cubicBezTo>
                      <a:pt x="1710842" y="599422"/>
                      <a:pt x="1691955" y="705485"/>
                      <a:pt x="1711842" y="606056"/>
                    </a:cubicBezTo>
                    <a:cubicBezTo>
                      <a:pt x="1716070" y="584916"/>
                      <a:pt x="1717798" y="563306"/>
                      <a:pt x="1722475" y="542261"/>
                    </a:cubicBezTo>
                    <a:cubicBezTo>
                      <a:pt x="1724906" y="531320"/>
                      <a:pt x="1730389" y="521236"/>
                      <a:pt x="1733107" y="510363"/>
                    </a:cubicBezTo>
                    <a:cubicBezTo>
                      <a:pt x="1737490" y="492831"/>
                      <a:pt x="1739357" y="474732"/>
                      <a:pt x="1743740" y="457200"/>
                    </a:cubicBezTo>
                    <a:cubicBezTo>
                      <a:pt x="1746458" y="446327"/>
                      <a:pt x="1751941" y="436243"/>
                      <a:pt x="1754372" y="425302"/>
                    </a:cubicBezTo>
                    <a:cubicBezTo>
                      <a:pt x="1779322" y="313026"/>
                      <a:pt x="1751703" y="401416"/>
                      <a:pt x="1775637" y="329609"/>
                    </a:cubicBezTo>
                    <a:cubicBezTo>
                      <a:pt x="1779181" y="304800"/>
                      <a:pt x="1781355" y="279756"/>
                      <a:pt x="1786270" y="255181"/>
                    </a:cubicBezTo>
                    <a:cubicBezTo>
                      <a:pt x="1788468" y="244191"/>
                      <a:pt x="1794382" y="234204"/>
                      <a:pt x="1796902" y="223284"/>
                    </a:cubicBezTo>
                    <a:cubicBezTo>
                      <a:pt x="1805029" y="188066"/>
                      <a:pt x="1806739" y="151247"/>
                      <a:pt x="1818168" y="116958"/>
                    </a:cubicBezTo>
                    <a:cubicBezTo>
                      <a:pt x="1829740" y="82240"/>
                      <a:pt x="1834301" y="72953"/>
                      <a:pt x="1839433" y="31898"/>
                    </a:cubicBezTo>
                    <a:cubicBezTo>
                      <a:pt x="1840752" y="21347"/>
                      <a:pt x="1839433" y="10633"/>
                      <a:pt x="1839433" y="0"/>
                    </a:cubicBezTo>
                  </a:path>
                </a:pathLst>
              </a:cu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B59CD4E0-0ABD-45DF-B26B-130F100A2A42}"/>
                  </a:ext>
                </a:extLst>
              </p:cNvPr>
              <p:cNvSpPr/>
              <p:nvPr/>
            </p:nvSpPr>
            <p:spPr>
              <a:xfrm>
                <a:off x="6411433" y="4793769"/>
                <a:ext cx="1935125" cy="618203"/>
              </a:xfrm>
              <a:custGeom>
                <a:avLst/>
                <a:gdLst>
                  <a:gd name="connsiteX0" fmla="*/ 0 w 1935125"/>
                  <a:gd name="connsiteY0" fmla="*/ 1515 h 618203"/>
                  <a:gd name="connsiteX1" fmla="*/ 74427 w 1935125"/>
                  <a:gd name="connsiteY1" fmla="*/ 12147 h 618203"/>
                  <a:gd name="connsiteX2" fmla="*/ 138223 w 1935125"/>
                  <a:gd name="connsiteY2" fmla="*/ 22780 h 618203"/>
                  <a:gd name="connsiteX3" fmla="*/ 754911 w 1935125"/>
                  <a:gd name="connsiteY3" fmla="*/ 12147 h 618203"/>
                  <a:gd name="connsiteX4" fmla="*/ 1307804 w 1935125"/>
                  <a:gd name="connsiteY4" fmla="*/ 12147 h 618203"/>
                  <a:gd name="connsiteX5" fmla="*/ 1456660 w 1935125"/>
                  <a:gd name="connsiteY5" fmla="*/ 33412 h 618203"/>
                  <a:gd name="connsiteX6" fmla="*/ 1531088 w 1935125"/>
                  <a:gd name="connsiteY6" fmla="*/ 44045 h 618203"/>
                  <a:gd name="connsiteX7" fmla="*/ 1605516 w 1935125"/>
                  <a:gd name="connsiteY7" fmla="*/ 65310 h 618203"/>
                  <a:gd name="connsiteX8" fmla="*/ 1711841 w 1935125"/>
                  <a:gd name="connsiteY8" fmla="*/ 86575 h 618203"/>
                  <a:gd name="connsiteX9" fmla="*/ 1786269 w 1935125"/>
                  <a:gd name="connsiteY9" fmla="*/ 107840 h 618203"/>
                  <a:gd name="connsiteX10" fmla="*/ 1828800 w 1935125"/>
                  <a:gd name="connsiteY10" fmla="*/ 129105 h 618203"/>
                  <a:gd name="connsiteX11" fmla="*/ 1892595 w 1935125"/>
                  <a:gd name="connsiteY11" fmla="*/ 150371 h 618203"/>
                  <a:gd name="connsiteX12" fmla="*/ 1924493 w 1935125"/>
                  <a:gd name="connsiteY12" fmla="*/ 246064 h 618203"/>
                  <a:gd name="connsiteX13" fmla="*/ 1935125 w 1935125"/>
                  <a:gd name="connsiteY13" fmla="*/ 277961 h 618203"/>
                  <a:gd name="connsiteX14" fmla="*/ 1913860 w 1935125"/>
                  <a:gd name="connsiteY14" fmla="*/ 490612 h 618203"/>
                  <a:gd name="connsiteX15" fmla="*/ 1892595 w 1935125"/>
                  <a:gd name="connsiteY15" fmla="*/ 533143 h 618203"/>
                  <a:gd name="connsiteX16" fmla="*/ 1839432 w 1935125"/>
                  <a:gd name="connsiteY16" fmla="*/ 554408 h 618203"/>
                  <a:gd name="connsiteX17" fmla="*/ 1765004 w 1935125"/>
                  <a:gd name="connsiteY17" fmla="*/ 596938 h 618203"/>
                  <a:gd name="connsiteX18" fmla="*/ 1722474 w 1935125"/>
                  <a:gd name="connsiteY18" fmla="*/ 607571 h 618203"/>
                  <a:gd name="connsiteX19" fmla="*/ 1690576 w 1935125"/>
                  <a:gd name="connsiteY19" fmla="*/ 618203 h 618203"/>
                  <a:gd name="connsiteX20" fmla="*/ 765544 w 1935125"/>
                  <a:gd name="connsiteY20" fmla="*/ 607571 h 618203"/>
                  <a:gd name="connsiteX21" fmla="*/ 669851 w 1935125"/>
                  <a:gd name="connsiteY21" fmla="*/ 575673 h 618203"/>
                  <a:gd name="connsiteX22" fmla="*/ 606055 w 1935125"/>
                  <a:gd name="connsiteY22" fmla="*/ 533143 h 618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935125" h="618203">
                    <a:moveTo>
                      <a:pt x="0" y="1515"/>
                    </a:moveTo>
                    <a:lnTo>
                      <a:pt x="74427" y="12147"/>
                    </a:lnTo>
                    <a:cubicBezTo>
                      <a:pt x="95735" y="15425"/>
                      <a:pt x="116664" y="22780"/>
                      <a:pt x="138223" y="22780"/>
                    </a:cubicBezTo>
                    <a:cubicBezTo>
                      <a:pt x="343816" y="22780"/>
                      <a:pt x="549348" y="15691"/>
                      <a:pt x="754911" y="12147"/>
                    </a:cubicBezTo>
                    <a:cubicBezTo>
                      <a:pt x="1025490" y="-3769"/>
                      <a:pt x="945361" y="-4328"/>
                      <a:pt x="1307804" y="12147"/>
                    </a:cubicBezTo>
                    <a:cubicBezTo>
                      <a:pt x="1401211" y="16393"/>
                      <a:pt x="1383427" y="21207"/>
                      <a:pt x="1456660" y="33412"/>
                    </a:cubicBezTo>
                    <a:cubicBezTo>
                      <a:pt x="1481380" y="37532"/>
                      <a:pt x="1506279" y="40501"/>
                      <a:pt x="1531088" y="44045"/>
                    </a:cubicBezTo>
                    <a:cubicBezTo>
                      <a:pt x="1564566" y="55205"/>
                      <a:pt x="1568128" y="57298"/>
                      <a:pt x="1605516" y="65310"/>
                    </a:cubicBezTo>
                    <a:cubicBezTo>
                      <a:pt x="1640857" y="72883"/>
                      <a:pt x="1677552" y="75145"/>
                      <a:pt x="1711841" y="86575"/>
                    </a:cubicBezTo>
                    <a:cubicBezTo>
                      <a:pt x="1757602" y="101829"/>
                      <a:pt x="1732866" y="94490"/>
                      <a:pt x="1786269" y="107840"/>
                    </a:cubicBezTo>
                    <a:cubicBezTo>
                      <a:pt x="1800446" y="114928"/>
                      <a:pt x="1814083" y="123218"/>
                      <a:pt x="1828800" y="129105"/>
                    </a:cubicBezTo>
                    <a:cubicBezTo>
                      <a:pt x="1849612" y="137430"/>
                      <a:pt x="1892595" y="150371"/>
                      <a:pt x="1892595" y="150371"/>
                    </a:cubicBezTo>
                    <a:lnTo>
                      <a:pt x="1924493" y="246064"/>
                    </a:lnTo>
                    <a:lnTo>
                      <a:pt x="1935125" y="277961"/>
                    </a:lnTo>
                    <a:cubicBezTo>
                      <a:pt x="1933072" y="310808"/>
                      <a:pt x="1935833" y="432018"/>
                      <a:pt x="1913860" y="490612"/>
                    </a:cubicBezTo>
                    <a:cubicBezTo>
                      <a:pt x="1908295" y="505453"/>
                      <a:pt x="1904629" y="522828"/>
                      <a:pt x="1892595" y="533143"/>
                    </a:cubicBezTo>
                    <a:cubicBezTo>
                      <a:pt x="1878104" y="545564"/>
                      <a:pt x="1856503" y="545873"/>
                      <a:pt x="1839432" y="554408"/>
                    </a:cubicBezTo>
                    <a:cubicBezTo>
                      <a:pt x="1777733" y="585257"/>
                      <a:pt x="1839569" y="568976"/>
                      <a:pt x="1765004" y="596938"/>
                    </a:cubicBezTo>
                    <a:cubicBezTo>
                      <a:pt x="1751321" y="602069"/>
                      <a:pt x="1736525" y="603557"/>
                      <a:pt x="1722474" y="607571"/>
                    </a:cubicBezTo>
                    <a:cubicBezTo>
                      <a:pt x="1711697" y="610650"/>
                      <a:pt x="1701209" y="614659"/>
                      <a:pt x="1690576" y="618203"/>
                    </a:cubicBezTo>
                    <a:lnTo>
                      <a:pt x="765544" y="607571"/>
                    </a:lnTo>
                    <a:cubicBezTo>
                      <a:pt x="745287" y="607126"/>
                      <a:pt x="683307" y="583013"/>
                      <a:pt x="669851" y="575673"/>
                    </a:cubicBezTo>
                    <a:cubicBezTo>
                      <a:pt x="647414" y="563435"/>
                      <a:pt x="606055" y="533143"/>
                      <a:pt x="606055" y="533143"/>
                    </a:cubicBezTo>
                  </a:path>
                </a:pathLst>
              </a:custGeom>
              <a:noFill/>
              <a:ln w="762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1D091AC-C91A-4D09-B1BD-32981C3C1AFA}"/>
                </a:ext>
              </a:extLst>
            </p:cNvPr>
            <p:cNvGrpSpPr/>
            <p:nvPr/>
          </p:nvGrpSpPr>
          <p:grpSpPr>
            <a:xfrm>
              <a:off x="1766702" y="634407"/>
              <a:ext cx="4253432" cy="5355267"/>
              <a:chOff x="4697749" y="482007"/>
              <a:chExt cx="4253432" cy="5355267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2B10D712-37B9-4E10-A83C-B3692C2F3DD7}"/>
                  </a:ext>
                </a:extLst>
              </p:cNvPr>
              <p:cNvGrpSpPr/>
              <p:nvPr/>
            </p:nvGrpSpPr>
            <p:grpSpPr>
              <a:xfrm>
                <a:off x="6433512" y="482007"/>
                <a:ext cx="2517669" cy="2442471"/>
                <a:chOff x="4419601" y="609600"/>
                <a:chExt cx="469311" cy="436419"/>
              </a:xfrm>
            </p:grpSpPr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F12D05D1-CA78-4962-9F19-36C1C9BE92D3}"/>
                    </a:ext>
                  </a:extLst>
                </p:cNvPr>
                <p:cNvSpPr/>
                <p:nvPr/>
              </p:nvSpPr>
              <p:spPr>
                <a:xfrm>
                  <a:off x="4419601" y="609600"/>
                  <a:ext cx="469311" cy="436419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11112C55-442C-4D6F-8305-911D67AFD31D}"/>
                    </a:ext>
                  </a:extLst>
                </p:cNvPr>
                <p:cNvSpPr/>
                <p:nvPr/>
              </p:nvSpPr>
              <p:spPr>
                <a:xfrm>
                  <a:off x="4495799" y="761999"/>
                  <a:ext cx="85864" cy="85725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5ADAAB5C-D822-4C77-9357-1CD8974EEA78}"/>
                    </a:ext>
                  </a:extLst>
                </p:cNvPr>
                <p:cNvSpPr/>
                <p:nvPr/>
              </p:nvSpPr>
              <p:spPr>
                <a:xfrm>
                  <a:off x="4724399" y="761999"/>
                  <a:ext cx="85864" cy="8572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D8F3D80D-A0EB-44D0-B41A-D6C8C4AD8916}"/>
                  </a:ext>
                </a:extLst>
              </p:cNvPr>
              <p:cNvGrpSpPr/>
              <p:nvPr/>
            </p:nvGrpSpPr>
            <p:grpSpPr>
              <a:xfrm>
                <a:off x="4697749" y="3434860"/>
                <a:ext cx="4244231" cy="2402414"/>
                <a:chOff x="4697750" y="3434860"/>
                <a:chExt cx="2781572" cy="1547446"/>
              </a:xfrm>
            </p:grpSpPr>
            <p:sp>
              <p:nvSpPr>
                <p:cNvPr id="30" name="Octagon 29">
                  <a:extLst>
                    <a:ext uri="{FF2B5EF4-FFF2-40B4-BE49-F238E27FC236}">
                      <a16:creationId xmlns:a16="http://schemas.microsoft.com/office/drawing/2014/main" id="{233F896D-F283-463E-A5FA-4B1BBD8738E1}"/>
                    </a:ext>
                  </a:extLst>
                </p:cNvPr>
                <p:cNvSpPr/>
                <p:nvPr/>
              </p:nvSpPr>
              <p:spPr>
                <a:xfrm>
                  <a:off x="5829299" y="3434860"/>
                  <a:ext cx="1650023" cy="1547446"/>
                </a:xfrm>
                <a:prstGeom prst="octagon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826E68DB-5FB6-4D50-B09B-42F239C196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699591" y="4067908"/>
                  <a:ext cx="112970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FAB3160E-3D8A-440F-8EBB-6683284463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697750" y="4358531"/>
                  <a:ext cx="112970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CEA1F4EC-4570-48F2-85E6-0EB2265394A9}"/>
                  </a:ext>
                </a:extLst>
              </p:cNvPr>
              <p:cNvGrpSpPr/>
              <p:nvPr/>
            </p:nvGrpSpPr>
            <p:grpSpPr>
              <a:xfrm>
                <a:off x="6882180" y="5215810"/>
                <a:ext cx="191384" cy="185528"/>
                <a:chOff x="4237073" y="979207"/>
                <a:chExt cx="558209" cy="541247"/>
              </a:xfrm>
            </p:grpSpPr>
            <p:sp>
              <p:nvSpPr>
                <p:cNvPr id="27" name="Octagon 26">
                  <a:extLst>
                    <a:ext uri="{FF2B5EF4-FFF2-40B4-BE49-F238E27FC236}">
                      <a16:creationId xmlns:a16="http://schemas.microsoft.com/office/drawing/2014/main" id="{FAF0A794-08EB-4F7F-B470-D7190332AC22}"/>
                    </a:ext>
                  </a:extLst>
                </p:cNvPr>
                <p:cNvSpPr/>
                <p:nvPr/>
              </p:nvSpPr>
              <p:spPr>
                <a:xfrm>
                  <a:off x="4237073" y="979207"/>
                  <a:ext cx="558209" cy="541247"/>
                </a:xfrm>
                <a:prstGeom prst="octagon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1B20C5F0-732A-44D6-9F9E-4D4EAFC635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97573" y="1084521"/>
                  <a:ext cx="0" cy="34024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AB27B700-306A-47C0-A76E-E1F106643C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338082" y="1247554"/>
                  <a:ext cx="327768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A687E89-D10C-40EB-86D6-92EA91C81750}"/>
                </a:ext>
              </a:extLst>
            </p:cNvPr>
            <p:cNvSpPr/>
            <p:nvPr/>
          </p:nvSpPr>
          <p:spPr>
            <a:xfrm>
              <a:off x="3250898" y="3263810"/>
              <a:ext cx="2756497" cy="1393250"/>
            </a:xfrm>
            <a:custGeom>
              <a:avLst/>
              <a:gdLst>
                <a:gd name="connsiteX0" fmla="*/ 236581 w 2756497"/>
                <a:gd name="connsiteY0" fmla="*/ 1393250 h 1393250"/>
                <a:gd name="connsiteX1" fmla="*/ 353539 w 2756497"/>
                <a:gd name="connsiteY1" fmla="*/ 1382618 h 1393250"/>
                <a:gd name="connsiteX2" fmla="*/ 385437 w 2756497"/>
                <a:gd name="connsiteY2" fmla="*/ 1371985 h 1393250"/>
                <a:gd name="connsiteX3" fmla="*/ 417335 w 2756497"/>
                <a:gd name="connsiteY3" fmla="*/ 1340088 h 1393250"/>
                <a:gd name="connsiteX4" fmla="*/ 427967 w 2756497"/>
                <a:gd name="connsiteY4" fmla="*/ 1308190 h 1393250"/>
                <a:gd name="connsiteX5" fmla="*/ 459865 w 2756497"/>
                <a:gd name="connsiteY5" fmla="*/ 1233762 h 1393250"/>
                <a:gd name="connsiteX6" fmla="*/ 470497 w 2756497"/>
                <a:gd name="connsiteY6" fmla="*/ 1169967 h 1393250"/>
                <a:gd name="connsiteX7" fmla="*/ 481130 w 2756497"/>
                <a:gd name="connsiteY7" fmla="*/ 1127437 h 1393250"/>
                <a:gd name="connsiteX8" fmla="*/ 470497 w 2756497"/>
                <a:gd name="connsiteY8" fmla="*/ 819092 h 1393250"/>
                <a:gd name="connsiteX9" fmla="*/ 449232 w 2756497"/>
                <a:gd name="connsiteY9" fmla="*/ 648971 h 1393250"/>
                <a:gd name="connsiteX10" fmla="*/ 438600 w 2756497"/>
                <a:gd name="connsiteY10" fmla="*/ 595809 h 1393250"/>
                <a:gd name="connsiteX11" fmla="*/ 427967 w 2756497"/>
                <a:gd name="connsiteY11" fmla="*/ 532013 h 1393250"/>
                <a:gd name="connsiteX12" fmla="*/ 406702 w 2756497"/>
                <a:gd name="connsiteY12" fmla="*/ 468218 h 1393250"/>
                <a:gd name="connsiteX13" fmla="*/ 385437 w 2756497"/>
                <a:gd name="connsiteY13" fmla="*/ 383157 h 1393250"/>
                <a:gd name="connsiteX14" fmla="*/ 342907 w 2756497"/>
                <a:gd name="connsiteY14" fmla="*/ 319362 h 1393250"/>
                <a:gd name="connsiteX15" fmla="*/ 321642 w 2756497"/>
                <a:gd name="connsiteY15" fmla="*/ 287464 h 1393250"/>
                <a:gd name="connsiteX16" fmla="*/ 300376 w 2756497"/>
                <a:gd name="connsiteY16" fmla="*/ 255567 h 1393250"/>
                <a:gd name="connsiteX17" fmla="*/ 279111 w 2756497"/>
                <a:gd name="connsiteY17" fmla="*/ 223669 h 1393250"/>
                <a:gd name="connsiteX18" fmla="*/ 247214 w 2756497"/>
                <a:gd name="connsiteY18" fmla="*/ 191771 h 1393250"/>
                <a:gd name="connsiteX19" fmla="*/ 215316 w 2756497"/>
                <a:gd name="connsiteY19" fmla="*/ 170506 h 1393250"/>
                <a:gd name="connsiteX20" fmla="*/ 194051 w 2756497"/>
                <a:gd name="connsiteY20" fmla="*/ 138609 h 1393250"/>
                <a:gd name="connsiteX21" fmla="*/ 130255 w 2756497"/>
                <a:gd name="connsiteY21" fmla="*/ 85446 h 1393250"/>
                <a:gd name="connsiteX22" fmla="*/ 98358 w 2756497"/>
                <a:gd name="connsiteY22" fmla="*/ 64181 h 1393250"/>
                <a:gd name="connsiteX23" fmla="*/ 34562 w 2756497"/>
                <a:gd name="connsiteY23" fmla="*/ 21650 h 1393250"/>
                <a:gd name="connsiteX24" fmla="*/ 2665 w 2756497"/>
                <a:gd name="connsiteY24" fmla="*/ 385 h 1393250"/>
                <a:gd name="connsiteX25" fmla="*/ 45195 w 2756497"/>
                <a:gd name="connsiteY25" fmla="*/ 11018 h 1393250"/>
                <a:gd name="connsiteX26" fmla="*/ 77093 w 2756497"/>
                <a:gd name="connsiteY26" fmla="*/ 53548 h 1393250"/>
                <a:gd name="connsiteX27" fmla="*/ 108990 w 2756497"/>
                <a:gd name="connsiteY27" fmla="*/ 74813 h 1393250"/>
                <a:gd name="connsiteX28" fmla="*/ 140888 w 2756497"/>
                <a:gd name="connsiteY28" fmla="*/ 106711 h 1393250"/>
                <a:gd name="connsiteX29" fmla="*/ 183418 w 2756497"/>
                <a:gd name="connsiteY29" fmla="*/ 170506 h 1393250"/>
                <a:gd name="connsiteX30" fmla="*/ 204683 w 2756497"/>
                <a:gd name="connsiteY30" fmla="*/ 202404 h 1393250"/>
                <a:gd name="connsiteX31" fmla="*/ 236581 w 2756497"/>
                <a:gd name="connsiteY31" fmla="*/ 266199 h 1393250"/>
                <a:gd name="connsiteX32" fmla="*/ 268479 w 2756497"/>
                <a:gd name="connsiteY32" fmla="*/ 287464 h 1393250"/>
                <a:gd name="connsiteX33" fmla="*/ 289744 w 2756497"/>
                <a:gd name="connsiteY33" fmla="*/ 308730 h 1393250"/>
                <a:gd name="connsiteX34" fmla="*/ 353539 w 2756497"/>
                <a:gd name="connsiteY34" fmla="*/ 329995 h 1393250"/>
                <a:gd name="connsiteX35" fmla="*/ 544925 w 2756497"/>
                <a:gd name="connsiteY35" fmla="*/ 457585 h 1393250"/>
                <a:gd name="connsiteX36" fmla="*/ 576823 w 2756497"/>
                <a:gd name="connsiteY36" fmla="*/ 478850 h 1393250"/>
                <a:gd name="connsiteX37" fmla="*/ 629986 w 2756497"/>
                <a:gd name="connsiteY37" fmla="*/ 532013 h 1393250"/>
                <a:gd name="connsiteX38" fmla="*/ 736311 w 2756497"/>
                <a:gd name="connsiteY38" fmla="*/ 595809 h 1393250"/>
                <a:gd name="connsiteX39" fmla="*/ 768209 w 2756497"/>
                <a:gd name="connsiteY39" fmla="*/ 617074 h 1393250"/>
                <a:gd name="connsiteX40" fmla="*/ 800107 w 2756497"/>
                <a:gd name="connsiteY40" fmla="*/ 638339 h 1393250"/>
                <a:gd name="connsiteX41" fmla="*/ 927697 w 2756497"/>
                <a:gd name="connsiteY41" fmla="*/ 702134 h 1393250"/>
                <a:gd name="connsiteX42" fmla="*/ 970228 w 2756497"/>
                <a:gd name="connsiteY42" fmla="*/ 723399 h 1393250"/>
                <a:gd name="connsiteX43" fmla="*/ 1023390 w 2756497"/>
                <a:gd name="connsiteY43" fmla="*/ 744664 h 1393250"/>
                <a:gd name="connsiteX44" fmla="*/ 1055288 w 2756497"/>
                <a:gd name="connsiteY44" fmla="*/ 765930 h 1393250"/>
                <a:gd name="connsiteX45" fmla="*/ 1108451 w 2756497"/>
                <a:gd name="connsiteY45" fmla="*/ 776562 h 1393250"/>
                <a:gd name="connsiteX46" fmla="*/ 1214776 w 2756497"/>
                <a:gd name="connsiteY46" fmla="*/ 808460 h 1393250"/>
                <a:gd name="connsiteX47" fmla="*/ 1278572 w 2756497"/>
                <a:gd name="connsiteY47" fmla="*/ 829725 h 1393250"/>
                <a:gd name="connsiteX48" fmla="*/ 1353000 w 2756497"/>
                <a:gd name="connsiteY48" fmla="*/ 872255 h 1393250"/>
                <a:gd name="connsiteX49" fmla="*/ 1395530 w 2756497"/>
                <a:gd name="connsiteY49" fmla="*/ 893520 h 1393250"/>
                <a:gd name="connsiteX50" fmla="*/ 1427428 w 2756497"/>
                <a:gd name="connsiteY50" fmla="*/ 914785 h 1393250"/>
                <a:gd name="connsiteX51" fmla="*/ 1491223 w 2756497"/>
                <a:gd name="connsiteY51" fmla="*/ 936050 h 1393250"/>
                <a:gd name="connsiteX52" fmla="*/ 1523121 w 2756497"/>
                <a:gd name="connsiteY52" fmla="*/ 946683 h 1393250"/>
                <a:gd name="connsiteX53" fmla="*/ 1608181 w 2756497"/>
                <a:gd name="connsiteY53" fmla="*/ 978581 h 1393250"/>
                <a:gd name="connsiteX54" fmla="*/ 1640079 w 2756497"/>
                <a:gd name="connsiteY54" fmla="*/ 989213 h 1393250"/>
                <a:gd name="connsiteX55" fmla="*/ 1682609 w 2756497"/>
                <a:gd name="connsiteY55" fmla="*/ 999846 h 1393250"/>
                <a:gd name="connsiteX56" fmla="*/ 1714507 w 2756497"/>
                <a:gd name="connsiteY56" fmla="*/ 1010478 h 1393250"/>
                <a:gd name="connsiteX57" fmla="*/ 1810200 w 2756497"/>
                <a:gd name="connsiteY57" fmla="*/ 1031743 h 1393250"/>
                <a:gd name="connsiteX58" fmla="*/ 1895260 w 2756497"/>
                <a:gd name="connsiteY58" fmla="*/ 1074274 h 1393250"/>
                <a:gd name="connsiteX59" fmla="*/ 1927158 w 2756497"/>
                <a:gd name="connsiteY59" fmla="*/ 1084906 h 1393250"/>
                <a:gd name="connsiteX60" fmla="*/ 1990953 w 2756497"/>
                <a:gd name="connsiteY60" fmla="*/ 1116804 h 1393250"/>
                <a:gd name="connsiteX61" fmla="*/ 2022851 w 2756497"/>
                <a:gd name="connsiteY61" fmla="*/ 1138069 h 1393250"/>
                <a:gd name="connsiteX62" fmla="*/ 2086646 w 2756497"/>
                <a:gd name="connsiteY62" fmla="*/ 1159334 h 1393250"/>
                <a:gd name="connsiteX63" fmla="*/ 2182339 w 2756497"/>
                <a:gd name="connsiteY63" fmla="*/ 1191232 h 1393250"/>
                <a:gd name="connsiteX64" fmla="*/ 2278032 w 2756497"/>
                <a:gd name="connsiteY64" fmla="*/ 1223130 h 1393250"/>
                <a:gd name="connsiteX65" fmla="*/ 2309930 w 2756497"/>
                <a:gd name="connsiteY65" fmla="*/ 1233762 h 1393250"/>
                <a:gd name="connsiteX66" fmla="*/ 2341828 w 2756497"/>
                <a:gd name="connsiteY66" fmla="*/ 1244395 h 1393250"/>
                <a:gd name="connsiteX67" fmla="*/ 2426888 w 2756497"/>
                <a:gd name="connsiteY67" fmla="*/ 1265660 h 1393250"/>
                <a:gd name="connsiteX68" fmla="*/ 2458786 w 2756497"/>
                <a:gd name="connsiteY68" fmla="*/ 1276292 h 1393250"/>
                <a:gd name="connsiteX69" fmla="*/ 2511949 w 2756497"/>
                <a:gd name="connsiteY69" fmla="*/ 1286925 h 1393250"/>
                <a:gd name="connsiteX70" fmla="*/ 2543846 w 2756497"/>
                <a:gd name="connsiteY70" fmla="*/ 1297557 h 1393250"/>
                <a:gd name="connsiteX71" fmla="*/ 2660804 w 2756497"/>
                <a:gd name="connsiteY71" fmla="*/ 1318823 h 1393250"/>
                <a:gd name="connsiteX72" fmla="*/ 2692702 w 2756497"/>
                <a:gd name="connsiteY72" fmla="*/ 1329455 h 1393250"/>
                <a:gd name="connsiteX73" fmla="*/ 2724600 w 2756497"/>
                <a:gd name="connsiteY73" fmla="*/ 1350720 h 1393250"/>
                <a:gd name="connsiteX74" fmla="*/ 2756497 w 2756497"/>
                <a:gd name="connsiteY74" fmla="*/ 1361353 h 139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756497" h="1393250">
                  <a:moveTo>
                    <a:pt x="236581" y="1393250"/>
                  </a:moveTo>
                  <a:cubicBezTo>
                    <a:pt x="275567" y="1389706"/>
                    <a:pt x="314786" y="1388154"/>
                    <a:pt x="353539" y="1382618"/>
                  </a:cubicBezTo>
                  <a:cubicBezTo>
                    <a:pt x="364634" y="1381033"/>
                    <a:pt x="376111" y="1378202"/>
                    <a:pt x="385437" y="1371985"/>
                  </a:cubicBezTo>
                  <a:cubicBezTo>
                    <a:pt x="397948" y="1363644"/>
                    <a:pt x="406702" y="1350720"/>
                    <a:pt x="417335" y="1340088"/>
                  </a:cubicBezTo>
                  <a:cubicBezTo>
                    <a:pt x="420879" y="1329455"/>
                    <a:pt x="423552" y="1318492"/>
                    <a:pt x="427967" y="1308190"/>
                  </a:cubicBezTo>
                  <a:cubicBezTo>
                    <a:pt x="467388" y="1216206"/>
                    <a:pt x="434926" y="1308578"/>
                    <a:pt x="459865" y="1233762"/>
                  </a:cubicBezTo>
                  <a:cubicBezTo>
                    <a:pt x="463409" y="1212497"/>
                    <a:pt x="466269" y="1191107"/>
                    <a:pt x="470497" y="1169967"/>
                  </a:cubicBezTo>
                  <a:cubicBezTo>
                    <a:pt x="473363" y="1155638"/>
                    <a:pt x="481130" y="1142050"/>
                    <a:pt x="481130" y="1127437"/>
                  </a:cubicBezTo>
                  <a:cubicBezTo>
                    <a:pt x="481130" y="1024594"/>
                    <a:pt x="475764" y="921800"/>
                    <a:pt x="470497" y="819092"/>
                  </a:cubicBezTo>
                  <a:cubicBezTo>
                    <a:pt x="467362" y="757963"/>
                    <a:pt x="459885" y="707561"/>
                    <a:pt x="449232" y="648971"/>
                  </a:cubicBezTo>
                  <a:cubicBezTo>
                    <a:pt x="445999" y="631191"/>
                    <a:pt x="441833" y="613589"/>
                    <a:pt x="438600" y="595809"/>
                  </a:cubicBezTo>
                  <a:cubicBezTo>
                    <a:pt x="434743" y="574598"/>
                    <a:pt x="433196" y="552928"/>
                    <a:pt x="427967" y="532013"/>
                  </a:cubicBezTo>
                  <a:cubicBezTo>
                    <a:pt x="422530" y="510267"/>
                    <a:pt x="411098" y="490198"/>
                    <a:pt x="406702" y="468218"/>
                  </a:cubicBezTo>
                  <a:cubicBezTo>
                    <a:pt x="403757" y="453494"/>
                    <a:pt x="395652" y="401545"/>
                    <a:pt x="385437" y="383157"/>
                  </a:cubicBezTo>
                  <a:cubicBezTo>
                    <a:pt x="373025" y="360816"/>
                    <a:pt x="357084" y="340627"/>
                    <a:pt x="342907" y="319362"/>
                  </a:cubicBezTo>
                  <a:lnTo>
                    <a:pt x="321642" y="287464"/>
                  </a:lnTo>
                  <a:lnTo>
                    <a:pt x="300376" y="255567"/>
                  </a:lnTo>
                  <a:cubicBezTo>
                    <a:pt x="293287" y="244934"/>
                    <a:pt x="288147" y="232705"/>
                    <a:pt x="279111" y="223669"/>
                  </a:cubicBezTo>
                  <a:cubicBezTo>
                    <a:pt x="268479" y="213036"/>
                    <a:pt x="258765" y="201397"/>
                    <a:pt x="247214" y="191771"/>
                  </a:cubicBezTo>
                  <a:cubicBezTo>
                    <a:pt x="237397" y="183590"/>
                    <a:pt x="225949" y="177594"/>
                    <a:pt x="215316" y="170506"/>
                  </a:cubicBezTo>
                  <a:cubicBezTo>
                    <a:pt x="208228" y="159874"/>
                    <a:pt x="202034" y="148587"/>
                    <a:pt x="194051" y="138609"/>
                  </a:cubicBezTo>
                  <a:cubicBezTo>
                    <a:pt x="177929" y="118457"/>
                    <a:pt x="149563" y="99238"/>
                    <a:pt x="130255" y="85446"/>
                  </a:cubicBezTo>
                  <a:cubicBezTo>
                    <a:pt x="119857" y="78019"/>
                    <a:pt x="109453" y="70521"/>
                    <a:pt x="98358" y="64181"/>
                  </a:cubicBezTo>
                  <a:cubicBezTo>
                    <a:pt x="-14153" y="-111"/>
                    <a:pt x="105626" y="78502"/>
                    <a:pt x="34562" y="21650"/>
                  </a:cubicBezTo>
                  <a:cubicBezTo>
                    <a:pt x="24584" y="13667"/>
                    <a:pt x="-9732" y="-2714"/>
                    <a:pt x="2665" y="385"/>
                  </a:cubicBezTo>
                  <a:lnTo>
                    <a:pt x="45195" y="11018"/>
                  </a:lnTo>
                  <a:cubicBezTo>
                    <a:pt x="55828" y="25195"/>
                    <a:pt x="64562" y="41017"/>
                    <a:pt x="77093" y="53548"/>
                  </a:cubicBezTo>
                  <a:cubicBezTo>
                    <a:pt x="86129" y="62584"/>
                    <a:pt x="99173" y="66632"/>
                    <a:pt x="108990" y="74813"/>
                  </a:cubicBezTo>
                  <a:cubicBezTo>
                    <a:pt x="120542" y="84439"/>
                    <a:pt x="130255" y="96078"/>
                    <a:pt x="140888" y="106711"/>
                  </a:cubicBezTo>
                  <a:cubicBezTo>
                    <a:pt x="159575" y="162769"/>
                    <a:pt x="139171" y="117409"/>
                    <a:pt x="183418" y="170506"/>
                  </a:cubicBezTo>
                  <a:cubicBezTo>
                    <a:pt x="191599" y="180323"/>
                    <a:pt x="198968" y="190974"/>
                    <a:pt x="204683" y="202404"/>
                  </a:cubicBezTo>
                  <a:cubicBezTo>
                    <a:pt x="221978" y="236993"/>
                    <a:pt x="206111" y="235730"/>
                    <a:pt x="236581" y="266199"/>
                  </a:cubicBezTo>
                  <a:cubicBezTo>
                    <a:pt x="245617" y="275235"/>
                    <a:pt x="258500" y="279481"/>
                    <a:pt x="268479" y="287464"/>
                  </a:cubicBezTo>
                  <a:cubicBezTo>
                    <a:pt x="276307" y="293726"/>
                    <a:pt x="280778" y="304247"/>
                    <a:pt x="289744" y="308730"/>
                  </a:cubicBezTo>
                  <a:cubicBezTo>
                    <a:pt x="309793" y="318755"/>
                    <a:pt x="334888" y="317561"/>
                    <a:pt x="353539" y="329995"/>
                  </a:cubicBezTo>
                  <a:lnTo>
                    <a:pt x="544925" y="457585"/>
                  </a:lnTo>
                  <a:cubicBezTo>
                    <a:pt x="555558" y="464673"/>
                    <a:pt x="567787" y="469814"/>
                    <a:pt x="576823" y="478850"/>
                  </a:cubicBezTo>
                  <a:cubicBezTo>
                    <a:pt x="594544" y="496571"/>
                    <a:pt x="607571" y="520805"/>
                    <a:pt x="629986" y="532013"/>
                  </a:cubicBezTo>
                  <a:cubicBezTo>
                    <a:pt x="695378" y="564709"/>
                    <a:pt x="659324" y="544484"/>
                    <a:pt x="736311" y="595809"/>
                  </a:cubicBezTo>
                  <a:lnTo>
                    <a:pt x="768209" y="617074"/>
                  </a:lnTo>
                  <a:cubicBezTo>
                    <a:pt x="778842" y="624162"/>
                    <a:pt x="788677" y="632624"/>
                    <a:pt x="800107" y="638339"/>
                  </a:cubicBezTo>
                  <a:lnTo>
                    <a:pt x="927697" y="702134"/>
                  </a:lnTo>
                  <a:cubicBezTo>
                    <a:pt x="941874" y="709222"/>
                    <a:pt x="955511" y="717512"/>
                    <a:pt x="970228" y="723399"/>
                  </a:cubicBezTo>
                  <a:cubicBezTo>
                    <a:pt x="987949" y="730487"/>
                    <a:pt x="1006319" y="736128"/>
                    <a:pt x="1023390" y="744664"/>
                  </a:cubicBezTo>
                  <a:cubicBezTo>
                    <a:pt x="1034820" y="750379"/>
                    <a:pt x="1043323" y="761443"/>
                    <a:pt x="1055288" y="765930"/>
                  </a:cubicBezTo>
                  <a:cubicBezTo>
                    <a:pt x="1072209" y="772275"/>
                    <a:pt x="1090809" y="772642"/>
                    <a:pt x="1108451" y="776562"/>
                  </a:cubicBezTo>
                  <a:cubicBezTo>
                    <a:pt x="1156653" y="787273"/>
                    <a:pt x="1161774" y="790793"/>
                    <a:pt x="1214776" y="808460"/>
                  </a:cubicBezTo>
                  <a:lnTo>
                    <a:pt x="1278572" y="829725"/>
                  </a:lnTo>
                  <a:cubicBezTo>
                    <a:pt x="1407093" y="893985"/>
                    <a:pt x="1247800" y="812141"/>
                    <a:pt x="1353000" y="872255"/>
                  </a:cubicBezTo>
                  <a:cubicBezTo>
                    <a:pt x="1366762" y="880119"/>
                    <a:pt x="1381768" y="885656"/>
                    <a:pt x="1395530" y="893520"/>
                  </a:cubicBezTo>
                  <a:cubicBezTo>
                    <a:pt x="1406625" y="899860"/>
                    <a:pt x="1415751" y="909595"/>
                    <a:pt x="1427428" y="914785"/>
                  </a:cubicBezTo>
                  <a:cubicBezTo>
                    <a:pt x="1447911" y="923889"/>
                    <a:pt x="1469958" y="928962"/>
                    <a:pt x="1491223" y="936050"/>
                  </a:cubicBezTo>
                  <a:cubicBezTo>
                    <a:pt x="1501856" y="939594"/>
                    <a:pt x="1513796" y="940466"/>
                    <a:pt x="1523121" y="946683"/>
                  </a:cubicBezTo>
                  <a:cubicBezTo>
                    <a:pt x="1575628" y="981688"/>
                    <a:pt x="1534606" y="960188"/>
                    <a:pt x="1608181" y="978581"/>
                  </a:cubicBezTo>
                  <a:cubicBezTo>
                    <a:pt x="1619054" y="981299"/>
                    <a:pt x="1629302" y="986134"/>
                    <a:pt x="1640079" y="989213"/>
                  </a:cubicBezTo>
                  <a:cubicBezTo>
                    <a:pt x="1654130" y="993227"/>
                    <a:pt x="1668558" y="995832"/>
                    <a:pt x="1682609" y="999846"/>
                  </a:cubicBezTo>
                  <a:cubicBezTo>
                    <a:pt x="1693386" y="1002925"/>
                    <a:pt x="1703730" y="1007399"/>
                    <a:pt x="1714507" y="1010478"/>
                  </a:cubicBezTo>
                  <a:cubicBezTo>
                    <a:pt x="1749556" y="1020492"/>
                    <a:pt x="1773642" y="1024432"/>
                    <a:pt x="1810200" y="1031743"/>
                  </a:cubicBezTo>
                  <a:cubicBezTo>
                    <a:pt x="1847314" y="1068859"/>
                    <a:pt x="1821956" y="1049840"/>
                    <a:pt x="1895260" y="1074274"/>
                  </a:cubicBezTo>
                  <a:lnTo>
                    <a:pt x="1927158" y="1084906"/>
                  </a:lnTo>
                  <a:cubicBezTo>
                    <a:pt x="2018564" y="1145844"/>
                    <a:pt x="1902917" y="1072786"/>
                    <a:pt x="1990953" y="1116804"/>
                  </a:cubicBezTo>
                  <a:cubicBezTo>
                    <a:pt x="2002383" y="1122519"/>
                    <a:pt x="2011174" y="1132879"/>
                    <a:pt x="2022851" y="1138069"/>
                  </a:cubicBezTo>
                  <a:cubicBezTo>
                    <a:pt x="2043334" y="1147173"/>
                    <a:pt x="2065381" y="1152246"/>
                    <a:pt x="2086646" y="1159334"/>
                  </a:cubicBezTo>
                  <a:lnTo>
                    <a:pt x="2182339" y="1191232"/>
                  </a:lnTo>
                  <a:lnTo>
                    <a:pt x="2278032" y="1223130"/>
                  </a:lnTo>
                  <a:lnTo>
                    <a:pt x="2309930" y="1233762"/>
                  </a:lnTo>
                  <a:cubicBezTo>
                    <a:pt x="2320563" y="1237306"/>
                    <a:pt x="2330955" y="1241677"/>
                    <a:pt x="2341828" y="1244395"/>
                  </a:cubicBezTo>
                  <a:cubicBezTo>
                    <a:pt x="2370181" y="1251483"/>
                    <a:pt x="2399162" y="1256418"/>
                    <a:pt x="2426888" y="1265660"/>
                  </a:cubicBezTo>
                  <a:cubicBezTo>
                    <a:pt x="2437521" y="1269204"/>
                    <a:pt x="2447913" y="1273574"/>
                    <a:pt x="2458786" y="1276292"/>
                  </a:cubicBezTo>
                  <a:cubicBezTo>
                    <a:pt x="2476318" y="1280675"/>
                    <a:pt x="2494417" y="1282542"/>
                    <a:pt x="2511949" y="1286925"/>
                  </a:cubicBezTo>
                  <a:cubicBezTo>
                    <a:pt x="2522822" y="1289643"/>
                    <a:pt x="2532905" y="1295126"/>
                    <a:pt x="2543846" y="1297557"/>
                  </a:cubicBezTo>
                  <a:cubicBezTo>
                    <a:pt x="2629178" y="1316520"/>
                    <a:pt x="2583392" y="1299470"/>
                    <a:pt x="2660804" y="1318823"/>
                  </a:cubicBezTo>
                  <a:cubicBezTo>
                    <a:pt x="2671677" y="1321541"/>
                    <a:pt x="2682069" y="1325911"/>
                    <a:pt x="2692702" y="1329455"/>
                  </a:cubicBezTo>
                  <a:cubicBezTo>
                    <a:pt x="2703335" y="1336543"/>
                    <a:pt x="2713170" y="1345005"/>
                    <a:pt x="2724600" y="1350720"/>
                  </a:cubicBezTo>
                  <a:cubicBezTo>
                    <a:pt x="2734624" y="1355732"/>
                    <a:pt x="2756497" y="1361353"/>
                    <a:pt x="2756497" y="1361353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2177C62-471B-4F37-82D1-4AEE1D83E41C}"/>
                </a:ext>
              </a:extLst>
            </p:cNvPr>
            <p:cNvSpPr/>
            <p:nvPr/>
          </p:nvSpPr>
          <p:spPr>
            <a:xfrm>
              <a:off x="3285460" y="1711842"/>
              <a:ext cx="1137684" cy="1892595"/>
            </a:xfrm>
            <a:custGeom>
              <a:avLst/>
              <a:gdLst>
                <a:gd name="connsiteX0" fmla="*/ 0 w 1137684"/>
                <a:gd name="connsiteY0" fmla="*/ 1584251 h 1892595"/>
                <a:gd name="connsiteX1" fmla="*/ 53163 w 1137684"/>
                <a:gd name="connsiteY1" fmla="*/ 1637414 h 1892595"/>
                <a:gd name="connsiteX2" fmla="*/ 116959 w 1137684"/>
                <a:gd name="connsiteY2" fmla="*/ 1679944 h 1892595"/>
                <a:gd name="connsiteX3" fmla="*/ 170121 w 1137684"/>
                <a:gd name="connsiteY3" fmla="*/ 1733107 h 1892595"/>
                <a:gd name="connsiteX4" fmla="*/ 191387 w 1137684"/>
                <a:gd name="connsiteY4" fmla="*/ 1754372 h 1892595"/>
                <a:gd name="connsiteX5" fmla="*/ 255182 w 1137684"/>
                <a:gd name="connsiteY5" fmla="*/ 1796902 h 1892595"/>
                <a:gd name="connsiteX6" fmla="*/ 318977 w 1137684"/>
                <a:gd name="connsiteY6" fmla="*/ 1850065 h 1892595"/>
                <a:gd name="connsiteX7" fmla="*/ 382773 w 1137684"/>
                <a:gd name="connsiteY7" fmla="*/ 1871330 h 1892595"/>
                <a:gd name="connsiteX8" fmla="*/ 467833 w 1137684"/>
                <a:gd name="connsiteY8" fmla="*/ 1892595 h 1892595"/>
                <a:gd name="connsiteX9" fmla="*/ 903768 w 1137684"/>
                <a:gd name="connsiteY9" fmla="*/ 1881963 h 1892595"/>
                <a:gd name="connsiteX10" fmla="*/ 935666 w 1137684"/>
                <a:gd name="connsiteY10" fmla="*/ 1850065 h 1892595"/>
                <a:gd name="connsiteX11" fmla="*/ 978196 w 1137684"/>
                <a:gd name="connsiteY11" fmla="*/ 1754372 h 1892595"/>
                <a:gd name="connsiteX12" fmla="*/ 999461 w 1137684"/>
                <a:gd name="connsiteY12" fmla="*/ 1690577 h 1892595"/>
                <a:gd name="connsiteX13" fmla="*/ 1010093 w 1137684"/>
                <a:gd name="connsiteY13" fmla="*/ 1658679 h 1892595"/>
                <a:gd name="connsiteX14" fmla="*/ 1031359 w 1137684"/>
                <a:gd name="connsiteY14" fmla="*/ 1573618 h 1892595"/>
                <a:gd name="connsiteX15" fmla="*/ 1041991 w 1137684"/>
                <a:gd name="connsiteY15" fmla="*/ 1509823 h 1892595"/>
                <a:gd name="connsiteX16" fmla="*/ 1052624 w 1137684"/>
                <a:gd name="connsiteY16" fmla="*/ 1477925 h 1892595"/>
                <a:gd name="connsiteX17" fmla="*/ 1063256 w 1137684"/>
                <a:gd name="connsiteY17" fmla="*/ 1414130 h 1892595"/>
                <a:gd name="connsiteX18" fmla="*/ 1084521 w 1137684"/>
                <a:gd name="connsiteY18" fmla="*/ 1318437 h 1892595"/>
                <a:gd name="connsiteX19" fmla="*/ 1095154 w 1137684"/>
                <a:gd name="connsiteY19" fmla="*/ 1244009 h 1892595"/>
                <a:gd name="connsiteX20" fmla="*/ 1105787 w 1137684"/>
                <a:gd name="connsiteY20" fmla="*/ 1190846 h 1892595"/>
                <a:gd name="connsiteX21" fmla="*/ 1127052 w 1137684"/>
                <a:gd name="connsiteY21" fmla="*/ 1073888 h 1892595"/>
                <a:gd name="connsiteX22" fmla="*/ 1137684 w 1137684"/>
                <a:gd name="connsiteY22" fmla="*/ 956930 h 1892595"/>
                <a:gd name="connsiteX23" fmla="*/ 1127052 w 1137684"/>
                <a:gd name="connsiteY23" fmla="*/ 329609 h 1892595"/>
                <a:gd name="connsiteX24" fmla="*/ 1116419 w 1137684"/>
                <a:gd name="connsiteY24" fmla="*/ 265814 h 1892595"/>
                <a:gd name="connsiteX25" fmla="*/ 1095154 w 1137684"/>
                <a:gd name="connsiteY25" fmla="*/ 148856 h 1892595"/>
                <a:gd name="connsiteX26" fmla="*/ 1063256 w 1137684"/>
                <a:gd name="connsiteY26" fmla="*/ 31898 h 1892595"/>
                <a:gd name="connsiteX27" fmla="*/ 1031359 w 1137684"/>
                <a:gd name="connsiteY27" fmla="*/ 0 h 189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37684" h="1892595">
                  <a:moveTo>
                    <a:pt x="0" y="1584251"/>
                  </a:moveTo>
                  <a:cubicBezTo>
                    <a:pt x="17721" y="1601972"/>
                    <a:pt x="33767" y="1621544"/>
                    <a:pt x="53163" y="1637414"/>
                  </a:cubicBezTo>
                  <a:cubicBezTo>
                    <a:pt x="72944" y="1653598"/>
                    <a:pt x="116959" y="1679944"/>
                    <a:pt x="116959" y="1679944"/>
                  </a:cubicBezTo>
                  <a:cubicBezTo>
                    <a:pt x="153412" y="1734624"/>
                    <a:pt x="119492" y="1692604"/>
                    <a:pt x="170121" y="1733107"/>
                  </a:cubicBezTo>
                  <a:cubicBezTo>
                    <a:pt x="177949" y="1739369"/>
                    <a:pt x="183367" y="1748357"/>
                    <a:pt x="191387" y="1754372"/>
                  </a:cubicBezTo>
                  <a:cubicBezTo>
                    <a:pt x="211833" y="1769706"/>
                    <a:pt x="237110" y="1778830"/>
                    <a:pt x="255182" y="1796902"/>
                  </a:cubicBezTo>
                  <a:cubicBezTo>
                    <a:pt x="275212" y="1816932"/>
                    <a:pt x="292333" y="1838223"/>
                    <a:pt x="318977" y="1850065"/>
                  </a:cubicBezTo>
                  <a:cubicBezTo>
                    <a:pt x="339461" y="1859169"/>
                    <a:pt x="361508" y="1864241"/>
                    <a:pt x="382773" y="1871330"/>
                  </a:cubicBezTo>
                  <a:cubicBezTo>
                    <a:pt x="431821" y="1887679"/>
                    <a:pt x="403670" y="1879763"/>
                    <a:pt x="467833" y="1892595"/>
                  </a:cubicBezTo>
                  <a:cubicBezTo>
                    <a:pt x="613145" y="1889051"/>
                    <a:pt x="759010" y="1895123"/>
                    <a:pt x="903768" y="1881963"/>
                  </a:cubicBezTo>
                  <a:cubicBezTo>
                    <a:pt x="918743" y="1880602"/>
                    <a:pt x="928363" y="1863210"/>
                    <a:pt x="935666" y="1850065"/>
                  </a:cubicBezTo>
                  <a:cubicBezTo>
                    <a:pt x="1062207" y="1622292"/>
                    <a:pt x="886784" y="1891492"/>
                    <a:pt x="978196" y="1754372"/>
                  </a:cubicBezTo>
                  <a:lnTo>
                    <a:pt x="999461" y="1690577"/>
                  </a:lnTo>
                  <a:cubicBezTo>
                    <a:pt x="1003005" y="1679944"/>
                    <a:pt x="1007895" y="1669669"/>
                    <a:pt x="1010093" y="1658679"/>
                  </a:cubicBezTo>
                  <a:cubicBezTo>
                    <a:pt x="1022924" y="1594526"/>
                    <a:pt x="1015011" y="1622661"/>
                    <a:pt x="1031359" y="1573618"/>
                  </a:cubicBezTo>
                  <a:cubicBezTo>
                    <a:pt x="1034903" y="1552353"/>
                    <a:pt x="1037314" y="1530868"/>
                    <a:pt x="1041991" y="1509823"/>
                  </a:cubicBezTo>
                  <a:cubicBezTo>
                    <a:pt x="1044422" y="1498882"/>
                    <a:pt x="1050193" y="1488866"/>
                    <a:pt x="1052624" y="1477925"/>
                  </a:cubicBezTo>
                  <a:cubicBezTo>
                    <a:pt x="1057301" y="1456880"/>
                    <a:pt x="1059028" y="1435270"/>
                    <a:pt x="1063256" y="1414130"/>
                  </a:cubicBezTo>
                  <a:cubicBezTo>
                    <a:pt x="1082379" y="1318513"/>
                    <a:pt x="1065944" y="1429900"/>
                    <a:pt x="1084521" y="1318437"/>
                  </a:cubicBezTo>
                  <a:cubicBezTo>
                    <a:pt x="1088641" y="1293717"/>
                    <a:pt x="1091034" y="1268729"/>
                    <a:pt x="1095154" y="1244009"/>
                  </a:cubicBezTo>
                  <a:cubicBezTo>
                    <a:pt x="1098125" y="1226183"/>
                    <a:pt x="1102554" y="1208626"/>
                    <a:pt x="1105787" y="1190846"/>
                  </a:cubicBezTo>
                  <a:cubicBezTo>
                    <a:pt x="1132994" y="1041207"/>
                    <a:pt x="1100787" y="1205209"/>
                    <a:pt x="1127052" y="1073888"/>
                  </a:cubicBezTo>
                  <a:cubicBezTo>
                    <a:pt x="1130596" y="1034902"/>
                    <a:pt x="1137684" y="996077"/>
                    <a:pt x="1137684" y="956930"/>
                  </a:cubicBezTo>
                  <a:cubicBezTo>
                    <a:pt x="1137684" y="747793"/>
                    <a:pt x="1133484" y="538647"/>
                    <a:pt x="1127052" y="329609"/>
                  </a:cubicBezTo>
                  <a:cubicBezTo>
                    <a:pt x="1126389" y="308061"/>
                    <a:pt x="1119697" y="287122"/>
                    <a:pt x="1116419" y="265814"/>
                  </a:cubicBezTo>
                  <a:cubicBezTo>
                    <a:pt x="1093380" y="116058"/>
                    <a:pt x="1117895" y="251187"/>
                    <a:pt x="1095154" y="148856"/>
                  </a:cubicBezTo>
                  <a:cubicBezTo>
                    <a:pt x="1090408" y="127500"/>
                    <a:pt x="1077481" y="46124"/>
                    <a:pt x="1063256" y="31898"/>
                  </a:cubicBezTo>
                  <a:lnTo>
                    <a:pt x="1031359" y="0"/>
                  </a:lnTo>
                </a:path>
              </a:pathLst>
            </a:cu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516FAA5-B090-448B-94B6-8F9F181202D3}"/>
                </a:ext>
              </a:extLst>
            </p:cNvPr>
            <p:cNvSpPr/>
            <p:nvPr/>
          </p:nvSpPr>
          <p:spPr>
            <a:xfrm>
              <a:off x="3498112" y="3357681"/>
              <a:ext cx="2509283" cy="1533296"/>
            </a:xfrm>
            <a:custGeom>
              <a:avLst/>
              <a:gdLst>
                <a:gd name="connsiteX0" fmla="*/ 0 w 2509283"/>
                <a:gd name="connsiteY0" fmla="*/ 1533296 h 1533296"/>
                <a:gd name="connsiteX1" fmla="*/ 350874 w 2509283"/>
                <a:gd name="connsiteY1" fmla="*/ 1522663 h 1533296"/>
                <a:gd name="connsiteX2" fmla="*/ 393404 w 2509283"/>
                <a:gd name="connsiteY2" fmla="*/ 1512031 h 1533296"/>
                <a:gd name="connsiteX3" fmla="*/ 446567 w 2509283"/>
                <a:gd name="connsiteY3" fmla="*/ 1501398 h 1533296"/>
                <a:gd name="connsiteX4" fmla="*/ 489097 w 2509283"/>
                <a:gd name="connsiteY4" fmla="*/ 1490766 h 1533296"/>
                <a:gd name="connsiteX5" fmla="*/ 637953 w 2509283"/>
                <a:gd name="connsiteY5" fmla="*/ 1458868 h 1533296"/>
                <a:gd name="connsiteX6" fmla="*/ 669851 w 2509283"/>
                <a:gd name="connsiteY6" fmla="*/ 1448235 h 1533296"/>
                <a:gd name="connsiteX7" fmla="*/ 712381 w 2509283"/>
                <a:gd name="connsiteY7" fmla="*/ 1437603 h 1533296"/>
                <a:gd name="connsiteX8" fmla="*/ 765544 w 2509283"/>
                <a:gd name="connsiteY8" fmla="*/ 1416338 h 1533296"/>
                <a:gd name="connsiteX9" fmla="*/ 850604 w 2509283"/>
                <a:gd name="connsiteY9" fmla="*/ 1395072 h 1533296"/>
                <a:gd name="connsiteX10" fmla="*/ 882502 w 2509283"/>
                <a:gd name="connsiteY10" fmla="*/ 1384440 h 1533296"/>
                <a:gd name="connsiteX11" fmla="*/ 935665 w 2509283"/>
                <a:gd name="connsiteY11" fmla="*/ 1373807 h 1533296"/>
                <a:gd name="connsiteX12" fmla="*/ 1010093 w 2509283"/>
                <a:gd name="connsiteY12" fmla="*/ 1352542 h 1533296"/>
                <a:gd name="connsiteX13" fmla="*/ 1084521 w 2509283"/>
                <a:gd name="connsiteY13" fmla="*/ 1341910 h 1533296"/>
                <a:gd name="connsiteX14" fmla="*/ 1116418 w 2509283"/>
                <a:gd name="connsiteY14" fmla="*/ 1331277 h 1533296"/>
                <a:gd name="connsiteX15" fmla="*/ 1158948 w 2509283"/>
                <a:gd name="connsiteY15" fmla="*/ 1320645 h 1533296"/>
                <a:gd name="connsiteX16" fmla="*/ 1233376 w 2509283"/>
                <a:gd name="connsiteY16" fmla="*/ 1288747 h 1533296"/>
                <a:gd name="connsiteX17" fmla="*/ 1265274 w 2509283"/>
                <a:gd name="connsiteY17" fmla="*/ 1267482 h 1533296"/>
                <a:gd name="connsiteX18" fmla="*/ 1307804 w 2509283"/>
                <a:gd name="connsiteY18" fmla="*/ 1235584 h 1533296"/>
                <a:gd name="connsiteX19" fmla="*/ 1350335 w 2509283"/>
                <a:gd name="connsiteY19" fmla="*/ 1214319 h 1533296"/>
                <a:gd name="connsiteX20" fmla="*/ 1403497 w 2509283"/>
                <a:gd name="connsiteY20" fmla="*/ 1161156 h 1533296"/>
                <a:gd name="connsiteX21" fmla="*/ 1424762 w 2509283"/>
                <a:gd name="connsiteY21" fmla="*/ 1129259 h 1533296"/>
                <a:gd name="connsiteX22" fmla="*/ 1446028 w 2509283"/>
                <a:gd name="connsiteY22" fmla="*/ 1107993 h 1533296"/>
                <a:gd name="connsiteX23" fmla="*/ 1467293 w 2509283"/>
                <a:gd name="connsiteY23" fmla="*/ 1076096 h 1533296"/>
                <a:gd name="connsiteX24" fmla="*/ 1499190 w 2509283"/>
                <a:gd name="connsiteY24" fmla="*/ 1044198 h 1533296"/>
                <a:gd name="connsiteX25" fmla="*/ 1520455 w 2509283"/>
                <a:gd name="connsiteY25" fmla="*/ 1001668 h 1533296"/>
                <a:gd name="connsiteX26" fmla="*/ 1541721 w 2509283"/>
                <a:gd name="connsiteY26" fmla="*/ 980403 h 1533296"/>
                <a:gd name="connsiteX27" fmla="*/ 1584251 w 2509283"/>
                <a:gd name="connsiteY27" fmla="*/ 916607 h 1533296"/>
                <a:gd name="connsiteX28" fmla="*/ 1605516 w 2509283"/>
                <a:gd name="connsiteY28" fmla="*/ 884710 h 1533296"/>
                <a:gd name="connsiteX29" fmla="*/ 1616148 w 2509283"/>
                <a:gd name="connsiteY29" fmla="*/ 852812 h 1533296"/>
                <a:gd name="connsiteX30" fmla="*/ 1658679 w 2509283"/>
                <a:gd name="connsiteY30" fmla="*/ 778384 h 1533296"/>
                <a:gd name="connsiteX31" fmla="*/ 1701209 w 2509283"/>
                <a:gd name="connsiteY31" fmla="*/ 682691 h 1533296"/>
                <a:gd name="connsiteX32" fmla="*/ 1743739 w 2509283"/>
                <a:gd name="connsiteY32" fmla="*/ 555100 h 1533296"/>
                <a:gd name="connsiteX33" fmla="*/ 1754372 w 2509283"/>
                <a:gd name="connsiteY33" fmla="*/ 523203 h 1533296"/>
                <a:gd name="connsiteX34" fmla="*/ 1765004 w 2509283"/>
                <a:gd name="connsiteY34" fmla="*/ 491305 h 1533296"/>
                <a:gd name="connsiteX35" fmla="*/ 1786269 w 2509283"/>
                <a:gd name="connsiteY35" fmla="*/ 459407 h 1533296"/>
                <a:gd name="connsiteX36" fmla="*/ 1807535 w 2509283"/>
                <a:gd name="connsiteY36" fmla="*/ 395612 h 1533296"/>
                <a:gd name="connsiteX37" fmla="*/ 1839432 w 2509283"/>
                <a:gd name="connsiteY37" fmla="*/ 299919 h 1533296"/>
                <a:gd name="connsiteX38" fmla="*/ 1850065 w 2509283"/>
                <a:gd name="connsiteY38" fmla="*/ 268021 h 1533296"/>
                <a:gd name="connsiteX39" fmla="*/ 1871330 w 2509283"/>
                <a:gd name="connsiteY39" fmla="*/ 182961 h 1533296"/>
                <a:gd name="connsiteX40" fmla="*/ 1892595 w 2509283"/>
                <a:gd name="connsiteY40" fmla="*/ 119166 h 1533296"/>
                <a:gd name="connsiteX41" fmla="*/ 1913860 w 2509283"/>
                <a:gd name="connsiteY41" fmla="*/ 97900 h 1533296"/>
                <a:gd name="connsiteX42" fmla="*/ 1935125 w 2509283"/>
                <a:gd name="connsiteY42" fmla="*/ 34105 h 1533296"/>
                <a:gd name="connsiteX43" fmla="*/ 1903228 w 2509283"/>
                <a:gd name="connsiteY43" fmla="*/ 66003 h 1533296"/>
                <a:gd name="connsiteX44" fmla="*/ 1860697 w 2509283"/>
                <a:gd name="connsiteY44" fmla="*/ 140431 h 1533296"/>
                <a:gd name="connsiteX45" fmla="*/ 1850065 w 2509283"/>
                <a:gd name="connsiteY45" fmla="*/ 182961 h 1533296"/>
                <a:gd name="connsiteX46" fmla="*/ 1828800 w 2509283"/>
                <a:gd name="connsiteY46" fmla="*/ 246756 h 1533296"/>
                <a:gd name="connsiteX47" fmla="*/ 1818167 w 2509283"/>
                <a:gd name="connsiteY47" fmla="*/ 299919 h 1533296"/>
                <a:gd name="connsiteX48" fmla="*/ 1796902 w 2509283"/>
                <a:gd name="connsiteY48" fmla="*/ 416877 h 1533296"/>
                <a:gd name="connsiteX49" fmla="*/ 1775637 w 2509283"/>
                <a:gd name="connsiteY49" fmla="*/ 640161 h 1533296"/>
                <a:gd name="connsiteX50" fmla="*/ 1786269 w 2509283"/>
                <a:gd name="connsiteY50" fmla="*/ 980403 h 1533296"/>
                <a:gd name="connsiteX51" fmla="*/ 1796902 w 2509283"/>
                <a:gd name="connsiteY51" fmla="*/ 1054831 h 1533296"/>
                <a:gd name="connsiteX52" fmla="*/ 1818167 w 2509283"/>
                <a:gd name="connsiteY52" fmla="*/ 1139891 h 1533296"/>
                <a:gd name="connsiteX53" fmla="*/ 1892595 w 2509283"/>
                <a:gd name="connsiteY53" fmla="*/ 1224952 h 1533296"/>
                <a:gd name="connsiteX54" fmla="*/ 1988288 w 2509283"/>
                <a:gd name="connsiteY54" fmla="*/ 1299379 h 1533296"/>
                <a:gd name="connsiteX55" fmla="*/ 2083981 w 2509283"/>
                <a:gd name="connsiteY55" fmla="*/ 1331277 h 1533296"/>
                <a:gd name="connsiteX56" fmla="*/ 2158409 w 2509283"/>
                <a:gd name="connsiteY56" fmla="*/ 1352542 h 1533296"/>
                <a:gd name="connsiteX57" fmla="*/ 2243469 w 2509283"/>
                <a:gd name="connsiteY57" fmla="*/ 1363175 h 1533296"/>
                <a:gd name="connsiteX58" fmla="*/ 2286000 w 2509283"/>
                <a:gd name="connsiteY58" fmla="*/ 1373807 h 1533296"/>
                <a:gd name="connsiteX59" fmla="*/ 2424223 w 2509283"/>
                <a:gd name="connsiteY59" fmla="*/ 1384440 h 1533296"/>
                <a:gd name="connsiteX60" fmla="*/ 2509283 w 2509283"/>
                <a:gd name="connsiteY60" fmla="*/ 1395072 h 1533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509283" h="1533296">
                  <a:moveTo>
                    <a:pt x="0" y="1533296"/>
                  </a:moveTo>
                  <a:cubicBezTo>
                    <a:pt x="116958" y="1529752"/>
                    <a:pt x="234033" y="1528979"/>
                    <a:pt x="350874" y="1522663"/>
                  </a:cubicBezTo>
                  <a:cubicBezTo>
                    <a:pt x="365466" y="1521874"/>
                    <a:pt x="379139" y="1515201"/>
                    <a:pt x="393404" y="1512031"/>
                  </a:cubicBezTo>
                  <a:cubicBezTo>
                    <a:pt x="411046" y="1508111"/>
                    <a:pt x="428925" y="1505318"/>
                    <a:pt x="446567" y="1501398"/>
                  </a:cubicBezTo>
                  <a:cubicBezTo>
                    <a:pt x="460832" y="1498228"/>
                    <a:pt x="474768" y="1493632"/>
                    <a:pt x="489097" y="1490766"/>
                  </a:cubicBezTo>
                  <a:cubicBezTo>
                    <a:pt x="556011" y="1477383"/>
                    <a:pt x="566833" y="1482576"/>
                    <a:pt x="637953" y="1458868"/>
                  </a:cubicBezTo>
                  <a:cubicBezTo>
                    <a:pt x="648586" y="1455324"/>
                    <a:pt x="659074" y="1451314"/>
                    <a:pt x="669851" y="1448235"/>
                  </a:cubicBezTo>
                  <a:cubicBezTo>
                    <a:pt x="683902" y="1444221"/>
                    <a:pt x="698518" y="1442224"/>
                    <a:pt x="712381" y="1437603"/>
                  </a:cubicBezTo>
                  <a:cubicBezTo>
                    <a:pt x="730488" y="1431568"/>
                    <a:pt x="747302" y="1421951"/>
                    <a:pt x="765544" y="1416338"/>
                  </a:cubicBezTo>
                  <a:cubicBezTo>
                    <a:pt x="793478" y="1407743"/>
                    <a:pt x="822878" y="1404314"/>
                    <a:pt x="850604" y="1395072"/>
                  </a:cubicBezTo>
                  <a:cubicBezTo>
                    <a:pt x="861237" y="1391528"/>
                    <a:pt x="871629" y="1387158"/>
                    <a:pt x="882502" y="1384440"/>
                  </a:cubicBezTo>
                  <a:cubicBezTo>
                    <a:pt x="900034" y="1380057"/>
                    <a:pt x="918133" y="1378190"/>
                    <a:pt x="935665" y="1373807"/>
                  </a:cubicBezTo>
                  <a:cubicBezTo>
                    <a:pt x="996385" y="1358627"/>
                    <a:pt x="937183" y="1365798"/>
                    <a:pt x="1010093" y="1352542"/>
                  </a:cubicBezTo>
                  <a:cubicBezTo>
                    <a:pt x="1034750" y="1348059"/>
                    <a:pt x="1059712" y="1345454"/>
                    <a:pt x="1084521" y="1341910"/>
                  </a:cubicBezTo>
                  <a:cubicBezTo>
                    <a:pt x="1095153" y="1338366"/>
                    <a:pt x="1105642" y="1334356"/>
                    <a:pt x="1116418" y="1331277"/>
                  </a:cubicBezTo>
                  <a:cubicBezTo>
                    <a:pt x="1130469" y="1327262"/>
                    <a:pt x="1145517" y="1326401"/>
                    <a:pt x="1158948" y="1320645"/>
                  </a:cubicBezTo>
                  <a:cubicBezTo>
                    <a:pt x="1261746" y="1276588"/>
                    <a:pt x="1111277" y="1319270"/>
                    <a:pt x="1233376" y="1288747"/>
                  </a:cubicBezTo>
                  <a:cubicBezTo>
                    <a:pt x="1244009" y="1281659"/>
                    <a:pt x="1254875" y="1274910"/>
                    <a:pt x="1265274" y="1267482"/>
                  </a:cubicBezTo>
                  <a:cubicBezTo>
                    <a:pt x="1279694" y="1257182"/>
                    <a:pt x="1292777" y="1244976"/>
                    <a:pt x="1307804" y="1235584"/>
                  </a:cubicBezTo>
                  <a:cubicBezTo>
                    <a:pt x="1321245" y="1227183"/>
                    <a:pt x="1336158" y="1221407"/>
                    <a:pt x="1350335" y="1214319"/>
                  </a:cubicBezTo>
                  <a:cubicBezTo>
                    <a:pt x="1407040" y="1129261"/>
                    <a:pt x="1332617" y="1232036"/>
                    <a:pt x="1403497" y="1161156"/>
                  </a:cubicBezTo>
                  <a:cubicBezTo>
                    <a:pt x="1412533" y="1152120"/>
                    <a:pt x="1416779" y="1139237"/>
                    <a:pt x="1424762" y="1129259"/>
                  </a:cubicBezTo>
                  <a:cubicBezTo>
                    <a:pt x="1431025" y="1121431"/>
                    <a:pt x="1439765" y="1115821"/>
                    <a:pt x="1446028" y="1107993"/>
                  </a:cubicBezTo>
                  <a:cubicBezTo>
                    <a:pt x="1454011" y="1098015"/>
                    <a:pt x="1459112" y="1085913"/>
                    <a:pt x="1467293" y="1076096"/>
                  </a:cubicBezTo>
                  <a:cubicBezTo>
                    <a:pt x="1476919" y="1064544"/>
                    <a:pt x="1490450" y="1056434"/>
                    <a:pt x="1499190" y="1044198"/>
                  </a:cubicBezTo>
                  <a:cubicBezTo>
                    <a:pt x="1508403" y="1031300"/>
                    <a:pt x="1511663" y="1014856"/>
                    <a:pt x="1520455" y="1001668"/>
                  </a:cubicBezTo>
                  <a:cubicBezTo>
                    <a:pt x="1526016" y="993327"/>
                    <a:pt x="1535706" y="988423"/>
                    <a:pt x="1541721" y="980403"/>
                  </a:cubicBezTo>
                  <a:cubicBezTo>
                    <a:pt x="1557056" y="959957"/>
                    <a:pt x="1570074" y="937872"/>
                    <a:pt x="1584251" y="916607"/>
                  </a:cubicBezTo>
                  <a:lnTo>
                    <a:pt x="1605516" y="884710"/>
                  </a:lnTo>
                  <a:cubicBezTo>
                    <a:pt x="1609060" y="874077"/>
                    <a:pt x="1611136" y="862837"/>
                    <a:pt x="1616148" y="852812"/>
                  </a:cubicBezTo>
                  <a:cubicBezTo>
                    <a:pt x="1654515" y="776079"/>
                    <a:pt x="1621394" y="871597"/>
                    <a:pt x="1658679" y="778384"/>
                  </a:cubicBezTo>
                  <a:cubicBezTo>
                    <a:pt x="1696638" y="683486"/>
                    <a:pt x="1660297" y="744060"/>
                    <a:pt x="1701209" y="682691"/>
                  </a:cubicBezTo>
                  <a:lnTo>
                    <a:pt x="1743739" y="555100"/>
                  </a:lnTo>
                  <a:lnTo>
                    <a:pt x="1754372" y="523203"/>
                  </a:lnTo>
                  <a:cubicBezTo>
                    <a:pt x="1757916" y="512570"/>
                    <a:pt x="1758787" y="500630"/>
                    <a:pt x="1765004" y="491305"/>
                  </a:cubicBezTo>
                  <a:cubicBezTo>
                    <a:pt x="1772092" y="480672"/>
                    <a:pt x="1781079" y="471084"/>
                    <a:pt x="1786269" y="459407"/>
                  </a:cubicBezTo>
                  <a:cubicBezTo>
                    <a:pt x="1795373" y="438924"/>
                    <a:pt x="1800447" y="416877"/>
                    <a:pt x="1807535" y="395612"/>
                  </a:cubicBezTo>
                  <a:lnTo>
                    <a:pt x="1839432" y="299919"/>
                  </a:lnTo>
                  <a:cubicBezTo>
                    <a:pt x="1842976" y="289286"/>
                    <a:pt x="1847347" y="278894"/>
                    <a:pt x="1850065" y="268021"/>
                  </a:cubicBezTo>
                  <a:cubicBezTo>
                    <a:pt x="1857153" y="239668"/>
                    <a:pt x="1862088" y="210687"/>
                    <a:pt x="1871330" y="182961"/>
                  </a:cubicBezTo>
                  <a:cubicBezTo>
                    <a:pt x="1878418" y="161696"/>
                    <a:pt x="1876745" y="135016"/>
                    <a:pt x="1892595" y="119166"/>
                  </a:cubicBezTo>
                  <a:lnTo>
                    <a:pt x="1913860" y="97900"/>
                  </a:lnTo>
                  <a:lnTo>
                    <a:pt x="1935125" y="34105"/>
                  </a:lnTo>
                  <a:cubicBezTo>
                    <a:pt x="1953840" y="-22040"/>
                    <a:pt x="1951975" y="-7117"/>
                    <a:pt x="1903228" y="66003"/>
                  </a:cubicBezTo>
                  <a:cubicBezTo>
                    <a:pt x="1873165" y="111097"/>
                    <a:pt x="1887683" y="86459"/>
                    <a:pt x="1860697" y="140431"/>
                  </a:cubicBezTo>
                  <a:cubicBezTo>
                    <a:pt x="1857153" y="154608"/>
                    <a:pt x="1854264" y="168964"/>
                    <a:pt x="1850065" y="182961"/>
                  </a:cubicBezTo>
                  <a:cubicBezTo>
                    <a:pt x="1843624" y="204431"/>
                    <a:pt x="1833196" y="224776"/>
                    <a:pt x="1828800" y="246756"/>
                  </a:cubicBezTo>
                  <a:cubicBezTo>
                    <a:pt x="1825256" y="264477"/>
                    <a:pt x="1820915" y="282057"/>
                    <a:pt x="1818167" y="299919"/>
                  </a:cubicBezTo>
                  <a:cubicBezTo>
                    <a:pt x="1800992" y="411560"/>
                    <a:pt x="1818592" y="351808"/>
                    <a:pt x="1796902" y="416877"/>
                  </a:cubicBezTo>
                  <a:cubicBezTo>
                    <a:pt x="1791555" y="464995"/>
                    <a:pt x="1775637" y="600256"/>
                    <a:pt x="1775637" y="640161"/>
                  </a:cubicBezTo>
                  <a:cubicBezTo>
                    <a:pt x="1775637" y="753630"/>
                    <a:pt x="1780458" y="867083"/>
                    <a:pt x="1786269" y="980403"/>
                  </a:cubicBezTo>
                  <a:cubicBezTo>
                    <a:pt x="1787552" y="1005431"/>
                    <a:pt x="1792782" y="1030111"/>
                    <a:pt x="1796902" y="1054831"/>
                  </a:cubicBezTo>
                  <a:cubicBezTo>
                    <a:pt x="1799934" y="1073024"/>
                    <a:pt x="1807898" y="1119352"/>
                    <a:pt x="1818167" y="1139891"/>
                  </a:cubicBezTo>
                  <a:cubicBezTo>
                    <a:pt x="1835750" y="1175058"/>
                    <a:pt x="1864880" y="1197238"/>
                    <a:pt x="1892595" y="1224952"/>
                  </a:cubicBezTo>
                  <a:cubicBezTo>
                    <a:pt x="1920116" y="1252473"/>
                    <a:pt x="1950137" y="1286661"/>
                    <a:pt x="1988288" y="1299379"/>
                  </a:cubicBezTo>
                  <a:lnTo>
                    <a:pt x="2083981" y="1331277"/>
                  </a:lnTo>
                  <a:cubicBezTo>
                    <a:pt x="2109269" y="1339706"/>
                    <a:pt x="2131699" y="1348090"/>
                    <a:pt x="2158409" y="1352542"/>
                  </a:cubicBezTo>
                  <a:cubicBezTo>
                    <a:pt x="2186594" y="1357240"/>
                    <a:pt x="2215284" y="1358477"/>
                    <a:pt x="2243469" y="1363175"/>
                  </a:cubicBezTo>
                  <a:cubicBezTo>
                    <a:pt x="2257883" y="1365577"/>
                    <a:pt x="2271487" y="1372100"/>
                    <a:pt x="2286000" y="1373807"/>
                  </a:cubicBezTo>
                  <a:cubicBezTo>
                    <a:pt x="2331894" y="1379206"/>
                    <a:pt x="2378149" y="1380896"/>
                    <a:pt x="2424223" y="1384440"/>
                  </a:cubicBezTo>
                  <a:cubicBezTo>
                    <a:pt x="2487812" y="1397157"/>
                    <a:pt x="2459314" y="1395072"/>
                    <a:pt x="2509283" y="1395072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10B7960-591B-458C-B67E-57641381456A}"/>
                </a:ext>
              </a:extLst>
            </p:cNvPr>
            <p:cNvSpPr/>
            <p:nvPr/>
          </p:nvSpPr>
          <p:spPr>
            <a:xfrm>
              <a:off x="5337544" y="1711460"/>
              <a:ext cx="826117" cy="2222587"/>
            </a:xfrm>
            <a:custGeom>
              <a:avLst/>
              <a:gdLst>
                <a:gd name="connsiteX0" fmla="*/ 53163 w 826117"/>
                <a:gd name="connsiteY0" fmla="*/ 1744121 h 2222587"/>
                <a:gd name="connsiteX1" fmla="*/ 42530 w 826117"/>
                <a:gd name="connsiteY1" fmla="*/ 1797284 h 2222587"/>
                <a:gd name="connsiteX2" fmla="*/ 21265 w 826117"/>
                <a:gd name="connsiteY2" fmla="*/ 1861080 h 2222587"/>
                <a:gd name="connsiteX3" fmla="*/ 10633 w 826117"/>
                <a:gd name="connsiteY3" fmla="*/ 1892977 h 2222587"/>
                <a:gd name="connsiteX4" fmla="*/ 0 w 826117"/>
                <a:gd name="connsiteY4" fmla="*/ 1935507 h 2222587"/>
                <a:gd name="connsiteX5" fmla="*/ 10633 w 826117"/>
                <a:gd name="connsiteY5" fmla="*/ 2116261 h 2222587"/>
                <a:gd name="connsiteX6" fmla="*/ 63796 w 826117"/>
                <a:gd name="connsiteY6" fmla="*/ 2169424 h 2222587"/>
                <a:gd name="connsiteX7" fmla="*/ 106326 w 826117"/>
                <a:gd name="connsiteY7" fmla="*/ 2190689 h 2222587"/>
                <a:gd name="connsiteX8" fmla="*/ 138223 w 826117"/>
                <a:gd name="connsiteY8" fmla="*/ 2201321 h 2222587"/>
                <a:gd name="connsiteX9" fmla="*/ 244549 w 826117"/>
                <a:gd name="connsiteY9" fmla="*/ 2222587 h 2222587"/>
                <a:gd name="connsiteX10" fmla="*/ 584791 w 826117"/>
                <a:gd name="connsiteY10" fmla="*/ 2211954 h 2222587"/>
                <a:gd name="connsiteX11" fmla="*/ 616689 w 826117"/>
                <a:gd name="connsiteY11" fmla="*/ 2201321 h 2222587"/>
                <a:gd name="connsiteX12" fmla="*/ 701749 w 826117"/>
                <a:gd name="connsiteY12" fmla="*/ 2105628 h 2222587"/>
                <a:gd name="connsiteX13" fmla="*/ 712382 w 826117"/>
                <a:gd name="connsiteY13" fmla="*/ 2073731 h 2222587"/>
                <a:gd name="connsiteX14" fmla="*/ 733647 w 826117"/>
                <a:gd name="connsiteY14" fmla="*/ 2041833 h 2222587"/>
                <a:gd name="connsiteX15" fmla="*/ 744279 w 826117"/>
                <a:gd name="connsiteY15" fmla="*/ 2009935 h 2222587"/>
                <a:gd name="connsiteX16" fmla="*/ 765544 w 826117"/>
                <a:gd name="connsiteY16" fmla="*/ 1967405 h 2222587"/>
                <a:gd name="connsiteX17" fmla="*/ 776177 w 826117"/>
                <a:gd name="connsiteY17" fmla="*/ 1924875 h 2222587"/>
                <a:gd name="connsiteX18" fmla="*/ 786809 w 826117"/>
                <a:gd name="connsiteY18" fmla="*/ 1892977 h 2222587"/>
                <a:gd name="connsiteX19" fmla="*/ 797442 w 826117"/>
                <a:gd name="connsiteY19" fmla="*/ 1839814 h 2222587"/>
                <a:gd name="connsiteX20" fmla="*/ 808075 w 826117"/>
                <a:gd name="connsiteY20" fmla="*/ 1797284 h 2222587"/>
                <a:gd name="connsiteX21" fmla="*/ 808075 w 826117"/>
                <a:gd name="connsiteY21" fmla="*/ 1233759 h 2222587"/>
                <a:gd name="connsiteX22" fmla="*/ 797442 w 826117"/>
                <a:gd name="connsiteY22" fmla="*/ 1191228 h 2222587"/>
                <a:gd name="connsiteX23" fmla="*/ 776177 w 826117"/>
                <a:gd name="connsiteY23" fmla="*/ 1074270 h 2222587"/>
                <a:gd name="connsiteX24" fmla="*/ 754912 w 826117"/>
                <a:gd name="connsiteY24" fmla="*/ 936047 h 2222587"/>
                <a:gd name="connsiteX25" fmla="*/ 744279 w 826117"/>
                <a:gd name="connsiteY25" fmla="*/ 893517 h 2222587"/>
                <a:gd name="connsiteX26" fmla="*/ 723014 w 826117"/>
                <a:gd name="connsiteY26" fmla="*/ 850987 h 2222587"/>
                <a:gd name="connsiteX27" fmla="*/ 691116 w 826117"/>
                <a:gd name="connsiteY27" fmla="*/ 723396 h 2222587"/>
                <a:gd name="connsiteX28" fmla="*/ 669851 w 826117"/>
                <a:gd name="connsiteY28" fmla="*/ 638335 h 2222587"/>
                <a:gd name="connsiteX29" fmla="*/ 659219 w 826117"/>
                <a:gd name="connsiteY29" fmla="*/ 606438 h 2222587"/>
                <a:gd name="connsiteX30" fmla="*/ 627321 w 826117"/>
                <a:gd name="connsiteY30" fmla="*/ 489480 h 2222587"/>
                <a:gd name="connsiteX31" fmla="*/ 616689 w 826117"/>
                <a:gd name="connsiteY31" fmla="*/ 457582 h 2222587"/>
                <a:gd name="connsiteX32" fmla="*/ 595423 w 826117"/>
                <a:gd name="connsiteY32" fmla="*/ 425684 h 2222587"/>
                <a:gd name="connsiteX33" fmla="*/ 563526 w 826117"/>
                <a:gd name="connsiteY33" fmla="*/ 372521 h 2222587"/>
                <a:gd name="connsiteX34" fmla="*/ 467833 w 826117"/>
                <a:gd name="connsiteY34" fmla="*/ 255563 h 2222587"/>
                <a:gd name="connsiteX35" fmla="*/ 435935 w 826117"/>
                <a:gd name="connsiteY35" fmla="*/ 244931 h 2222587"/>
                <a:gd name="connsiteX36" fmla="*/ 404037 w 826117"/>
                <a:gd name="connsiteY36" fmla="*/ 213033 h 2222587"/>
                <a:gd name="connsiteX37" fmla="*/ 393405 w 826117"/>
                <a:gd name="connsiteY37" fmla="*/ 181135 h 2222587"/>
                <a:gd name="connsiteX38" fmla="*/ 361507 w 826117"/>
                <a:gd name="connsiteY38" fmla="*/ 159870 h 2222587"/>
                <a:gd name="connsiteX39" fmla="*/ 276447 w 826117"/>
                <a:gd name="connsiteY39" fmla="*/ 74810 h 2222587"/>
                <a:gd name="connsiteX40" fmla="*/ 244549 w 826117"/>
                <a:gd name="connsiteY40" fmla="*/ 42912 h 2222587"/>
                <a:gd name="connsiteX41" fmla="*/ 180754 w 826117"/>
                <a:gd name="connsiteY41" fmla="*/ 382 h 2222587"/>
                <a:gd name="connsiteX42" fmla="*/ 170121 w 826117"/>
                <a:gd name="connsiteY42" fmla="*/ 382 h 222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26117" h="2222587">
                  <a:moveTo>
                    <a:pt x="53163" y="1744121"/>
                  </a:moveTo>
                  <a:cubicBezTo>
                    <a:pt x="49619" y="1761842"/>
                    <a:pt x="47285" y="1779849"/>
                    <a:pt x="42530" y="1797284"/>
                  </a:cubicBezTo>
                  <a:cubicBezTo>
                    <a:pt x="36632" y="1818910"/>
                    <a:pt x="28353" y="1839815"/>
                    <a:pt x="21265" y="1861080"/>
                  </a:cubicBezTo>
                  <a:cubicBezTo>
                    <a:pt x="17721" y="1871712"/>
                    <a:pt x="13351" y="1882104"/>
                    <a:pt x="10633" y="1892977"/>
                  </a:cubicBezTo>
                  <a:lnTo>
                    <a:pt x="0" y="1935507"/>
                  </a:lnTo>
                  <a:cubicBezTo>
                    <a:pt x="3544" y="1995758"/>
                    <a:pt x="1680" y="2056573"/>
                    <a:pt x="10633" y="2116261"/>
                  </a:cubicBezTo>
                  <a:cubicBezTo>
                    <a:pt x="14288" y="2140628"/>
                    <a:pt x="45964" y="2159234"/>
                    <a:pt x="63796" y="2169424"/>
                  </a:cubicBezTo>
                  <a:cubicBezTo>
                    <a:pt x="77558" y="2177288"/>
                    <a:pt x="91758" y="2184445"/>
                    <a:pt x="106326" y="2190689"/>
                  </a:cubicBezTo>
                  <a:cubicBezTo>
                    <a:pt x="116627" y="2195104"/>
                    <a:pt x="127447" y="2198242"/>
                    <a:pt x="138223" y="2201321"/>
                  </a:cubicBezTo>
                  <a:cubicBezTo>
                    <a:pt x="182638" y="2214011"/>
                    <a:pt x="194415" y="2214231"/>
                    <a:pt x="244549" y="2222587"/>
                  </a:cubicBezTo>
                  <a:cubicBezTo>
                    <a:pt x="357963" y="2219043"/>
                    <a:pt x="471506" y="2218428"/>
                    <a:pt x="584791" y="2211954"/>
                  </a:cubicBezTo>
                  <a:cubicBezTo>
                    <a:pt x="595981" y="2211315"/>
                    <a:pt x="607842" y="2208202"/>
                    <a:pt x="616689" y="2201321"/>
                  </a:cubicBezTo>
                  <a:cubicBezTo>
                    <a:pt x="639748" y="2183386"/>
                    <a:pt x="684952" y="2139222"/>
                    <a:pt x="701749" y="2105628"/>
                  </a:cubicBezTo>
                  <a:cubicBezTo>
                    <a:pt x="706761" y="2095604"/>
                    <a:pt x="707370" y="2083755"/>
                    <a:pt x="712382" y="2073731"/>
                  </a:cubicBezTo>
                  <a:cubicBezTo>
                    <a:pt x="718097" y="2062301"/>
                    <a:pt x="726559" y="2052466"/>
                    <a:pt x="733647" y="2041833"/>
                  </a:cubicBezTo>
                  <a:cubicBezTo>
                    <a:pt x="737191" y="2031200"/>
                    <a:pt x="739864" y="2020237"/>
                    <a:pt x="744279" y="2009935"/>
                  </a:cubicBezTo>
                  <a:cubicBezTo>
                    <a:pt x="750523" y="1995367"/>
                    <a:pt x="759979" y="1982246"/>
                    <a:pt x="765544" y="1967405"/>
                  </a:cubicBezTo>
                  <a:cubicBezTo>
                    <a:pt x="770675" y="1953722"/>
                    <a:pt x="772163" y="1938926"/>
                    <a:pt x="776177" y="1924875"/>
                  </a:cubicBezTo>
                  <a:cubicBezTo>
                    <a:pt x="779256" y="1914098"/>
                    <a:pt x="784091" y="1903850"/>
                    <a:pt x="786809" y="1892977"/>
                  </a:cubicBezTo>
                  <a:cubicBezTo>
                    <a:pt x="791192" y="1875445"/>
                    <a:pt x="793521" y="1857456"/>
                    <a:pt x="797442" y="1839814"/>
                  </a:cubicBezTo>
                  <a:cubicBezTo>
                    <a:pt x="800612" y="1825549"/>
                    <a:pt x="804531" y="1811461"/>
                    <a:pt x="808075" y="1797284"/>
                  </a:cubicBezTo>
                  <a:cubicBezTo>
                    <a:pt x="837220" y="1564113"/>
                    <a:pt x="826449" y="1683929"/>
                    <a:pt x="808075" y="1233759"/>
                  </a:cubicBezTo>
                  <a:cubicBezTo>
                    <a:pt x="807479" y="1219158"/>
                    <a:pt x="799845" y="1205642"/>
                    <a:pt x="797442" y="1191228"/>
                  </a:cubicBezTo>
                  <a:cubicBezTo>
                    <a:pt x="777403" y="1070997"/>
                    <a:pt x="798989" y="1142709"/>
                    <a:pt x="776177" y="1074270"/>
                  </a:cubicBezTo>
                  <a:cubicBezTo>
                    <a:pt x="766972" y="1000632"/>
                    <a:pt x="768827" y="998663"/>
                    <a:pt x="754912" y="936047"/>
                  </a:cubicBezTo>
                  <a:cubicBezTo>
                    <a:pt x="751742" y="921782"/>
                    <a:pt x="749410" y="907200"/>
                    <a:pt x="744279" y="893517"/>
                  </a:cubicBezTo>
                  <a:cubicBezTo>
                    <a:pt x="738714" y="878676"/>
                    <a:pt x="730102" y="865164"/>
                    <a:pt x="723014" y="850987"/>
                  </a:cubicBezTo>
                  <a:lnTo>
                    <a:pt x="691116" y="723396"/>
                  </a:lnTo>
                  <a:cubicBezTo>
                    <a:pt x="691113" y="723383"/>
                    <a:pt x="669855" y="638347"/>
                    <a:pt x="669851" y="638335"/>
                  </a:cubicBezTo>
                  <a:cubicBezTo>
                    <a:pt x="666307" y="627703"/>
                    <a:pt x="661937" y="617311"/>
                    <a:pt x="659219" y="606438"/>
                  </a:cubicBezTo>
                  <a:cubicBezTo>
                    <a:pt x="629161" y="486207"/>
                    <a:pt x="672941" y="626344"/>
                    <a:pt x="627321" y="489480"/>
                  </a:cubicBezTo>
                  <a:cubicBezTo>
                    <a:pt x="623777" y="478847"/>
                    <a:pt x="622906" y="466907"/>
                    <a:pt x="616689" y="457582"/>
                  </a:cubicBezTo>
                  <a:lnTo>
                    <a:pt x="595423" y="425684"/>
                  </a:lnTo>
                  <a:cubicBezTo>
                    <a:pt x="575095" y="364699"/>
                    <a:pt x="598553" y="419224"/>
                    <a:pt x="563526" y="372521"/>
                  </a:cubicBezTo>
                  <a:cubicBezTo>
                    <a:pt x="546120" y="349313"/>
                    <a:pt x="500800" y="266551"/>
                    <a:pt x="467833" y="255563"/>
                  </a:cubicBezTo>
                  <a:lnTo>
                    <a:pt x="435935" y="244931"/>
                  </a:lnTo>
                  <a:cubicBezTo>
                    <a:pt x="425302" y="234298"/>
                    <a:pt x="412378" y="225544"/>
                    <a:pt x="404037" y="213033"/>
                  </a:cubicBezTo>
                  <a:cubicBezTo>
                    <a:pt x="397820" y="203708"/>
                    <a:pt x="400406" y="189887"/>
                    <a:pt x="393405" y="181135"/>
                  </a:cubicBezTo>
                  <a:cubicBezTo>
                    <a:pt x="385422" y="171156"/>
                    <a:pt x="371124" y="168285"/>
                    <a:pt x="361507" y="159870"/>
                  </a:cubicBezTo>
                  <a:lnTo>
                    <a:pt x="276447" y="74810"/>
                  </a:lnTo>
                  <a:lnTo>
                    <a:pt x="244549" y="42912"/>
                  </a:lnTo>
                  <a:cubicBezTo>
                    <a:pt x="211608" y="9971"/>
                    <a:pt x="221787" y="10640"/>
                    <a:pt x="180754" y="382"/>
                  </a:cubicBezTo>
                  <a:cubicBezTo>
                    <a:pt x="177315" y="-478"/>
                    <a:pt x="173665" y="382"/>
                    <a:pt x="170121" y="382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BAB6E68-FACE-4AF6-8DA3-42BDB5575CE5}"/>
                </a:ext>
              </a:extLst>
            </p:cNvPr>
            <p:cNvSpPr/>
            <p:nvPr/>
          </p:nvSpPr>
          <p:spPr>
            <a:xfrm>
              <a:off x="3498112" y="4901552"/>
              <a:ext cx="2509283" cy="1648104"/>
            </a:xfrm>
            <a:custGeom>
              <a:avLst/>
              <a:gdLst>
                <a:gd name="connsiteX0" fmla="*/ 0 w 2509283"/>
                <a:gd name="connsiteY0" fmla="*/ 95750 h 1648104"/>
                <a:gd name="connsiteX1" fmla="*/ 63795 w 2509283"/>
                <a:gd name="connsiteY1" fmla="*/ 85118 h 1648104"/>
                <a:gd name="connsiteX2" fmla="*/ 318976 w 2509283"/>
                <a:gd name="connsiteY2" fmla="*/ 95750 h 1648104"/>
                <a:gd name="connsiteX3" fmla="*/ 393404 w 2509283"/>
                <a:gd name="connsiteY3" fmla="*/ 106383 h 1648104"/>
                <a:gd name="connsiteX4" fmla="*/ 478465 w 2509283"/>
                <a:gd name="connsiteY4" fmla="*/ 117015 h 1648104"/>
                <a:gd name="connsiteX5" fmla="*/ 563525 w 2509283"/>
                <a:gd name="connsiteY5" fmla="*/ 138281 h 1648104"/>
                <a:gd name="connsiteX6" fmla="*/ 616688 w 2509283"/>
                <a:gd name="connsiteY6" fmla="*/ 148913 h 1648104"/>
                <a:gd name="connsiteX7" fmla="*/ 648586 w 2509283"/>
                <a:gd name="connsiteY7" fmla="*/ 170178 h 1648104"/>
                <a:gd name="connsiteX8" fmla="*/ 701748 w 2509283"/>
                <a:gd name="connsiteY8" fmla="*/ 180811 h 1648104"/>
                <a:gd name="connsiteX9" fmla="*/ 744279 w 2509283"/>
                <a:gd name="connsiteY9" fmla="*/ 191443 h 1648104"/>
                <a:gd name="connsiteX10" fmla="*/ 839972 w 2509283"/>
                <a:gd name="connsiteY10" fmla="*/ 223341 h 1648104"/>
                <a:gd name="connsiteX11" fmla="*/ 935665 w 2509283"/>
                <a:gd name="connsiteY11" fmla="*/ 255239 h 1648104"/>
                <a:gd name="connsiteX12" fmla="*/ 967562 w 2509283"/>
                <a:gd name="connsiteY12" fmla="*/ 265871 h 1648104"/>
                <a:gd name="connsiteX13" fmla="*/ 1041990 w 2509283"/>
                <a:gd name="connsiteY13" fmla="*/ 319034 h 1648104"/>
                <a:gd name="connsiteX14" fmla="*/ 1073888 w 2509283"/>
                <a:gd name="connsiteY14" fmla="*/ 340299 h 1648104"/>
                <a:gd name="connsiteX15" fmla="*/ 1137683 w 2509283"/>
                <a:gd name="connsiteY15" fmla="*/ 393462 h 1648104"/>
                <a:gd name="connsiteX16" fmla="*/ 1158948 w 2509283"/>
                <a:gd name="connsiteY16" fmla="*/ 425360 h 1648104"/>
                <a:gd name="connsiteX17" fmla="*/ 1212111 w 2509283"/>
                <a:gd name="connsiteY17" fmla="*/ 478522 h 1648104"/>
                <a:gd name="connsiteX18" fmla="*/ 1222744 w 2509283"/>
                <a:gd name="connsiteY18" fmla="*/ 510420 h 1648104"/>
                <a:gd name="connsiteX19" fmla="*/ 1265274 w 2509283"/>
                <a:gd name="connsiteY19" fmla="*/ 574215 h 1648104"/>
                <a:gd name="connsiteX20" fmla="*/ 1318437 w 2509283"/>
                <a:gd name="connsiteY20" fmla="*/ 733704 h 1648104"/>
                <a:gd name="connsiteX21" fmla="*/ 1329069 w 2509283"/>
                <a:gd name="connsiteY21" fmla="*/ 765601 h 1648104"/>
                <a:gd name="connsiteX22" fmla="*/ 1339702 w 2509283"/>
                <a:gd name="connsiteY22" fmla="*/ 797499 h 1648104"/>
                <a:gd name="connsiteX23" fmla="*/ 1360967 w 2509283"/>
                <a:gd name="connsiteY23" fmla="*/ 882560 h 1648104"/>
                <a:gd name="connsiteX24" fmla="*/ 1382232 w 2509283"/>
                <a:gd name="connsiteY24" fmla="*/ 925090 h 1648104"/>
                <a:gd name="connsiteX25" fmla="*/ 1403497 w 2509283"/>
                <a:gd name="connsiteY25" fmla="*/ 1031415 h 1648104"/>
                <a:gd name="connsiteX26" fmla="*/ 1414130 w 2509283"/>
                <a:gd name="connsiteY26" fmla="*/ 1073946 h 1648104"/>
                <a:gd name="connsiteX27" fmla="*/ 1424762 w 2509283"/>
                <a:gd name="connsiteY27" fmla="*/ 1169639 h 1648104"/>
                <a:gd name="connsiteX28" fmla="*/ 1435395 w 2509283"/>
                <a:gd name="connsiteY28" fmla="*/ 1254699 h 1648104"/>
                <a:gd name="connsiteX29" fmla="*/ 1456660 w 2509283"/>
                <a:gd name="connsiteY29" fmla="*/ 1648104 h 1648104"/>
                <a:gd name="connsiteX30" fmla="*/ 1446028 w 2509283"/>
                <a:gd name="connsiteY30" fmla="*/ 1403555 h 1648104"/>
                <a:gd name="connsiteX31" fmla="*/ 1435395 w 2509283"/>
                <a:gd name="connsiteY31" fmla="*/ 1361025 h 1648104"/>
                <a:gd name="connsiteX32" fmla="*/ 1446028 w 2509283"/>
                <a:gd name="connsiteY32" fmla="*/ 1052681 h 1648104"/>
                <a:gd name="connsiteX33" fmla="*/ 1467293 w 2509283"/>
                <a:gd name="connsiteY33" fmla="*/ 988885 h 1648104"/>
                <a:gd name="connsiteX34" fmla="*/ 1477925 w 2509283"/>
                <a:gd name="connsiteY34" fmla="*/ 935722 h 1648104"/>
                <a:gd name="connsiteX35" fmla="*/ 1520455 w 2509283"/>
                <a:gd name="connsiteY35" fmla="*/ 861295 h 1648104"/>
                <a:gd name="connsiteX36" fmla="*/ 1541721 w 2509283"/>
                <a:gd name="connsiteY36" fmla="*/ 818764 h 1648104"/>
                <a:gd name="connsiteX37" fmla="*/ 1552353 w 2509283"/>
                <a:gd name="connsiteY37" fmla="*/ 786867 h 1648104"/>
                <a:gd name="connsiteX38" fmla="*/ 1594883 w 2509283"/>
                <a:gd name="connsiteY38" fmla="*/ 733704 h 1648104"/>
                <a:gd name="connsiteX39" fmla="*/ 1648046 w 2509283"/>
                <a:gd name="connsiteY39" fmla="*/ 638011 h 1648104"/>
                <a:gd name="connsiteX40" fmla="*/ 1669311 w 2509283"/>
                <a:gd name="connsiteY40" fmla="*/ 606113 h 1648104"/>
                <a:gd name="connsiteX41" fmla="*/ 1690576 w 2509283"/>
                <a:gd name="connsiteY41" fmla="*/ 574215 h 1648104"/>
                <a:gd name="connsiteX42" fmla="*/ 1701209 w 2509283"/>
                <a:gd name="connsiteY42" fmla="*/ 542318 h 1648104"/>
                <a:gd name="connsiteX43" fmla="*/ 1733107 w 2509283"/>
                <a:gd name="connsiteY43" fmla="*/ 510420 h 1648104"/>
                <a:gd name="connsiteX44" fmla="*/ 1807535 w 2509283"/>
                <a:gd name="connsiteY44" fmla="*/ 425360 h 1648104"/>
                <a:gd name="connsiteX45" fmla="*/ 1860697 w 2509283"/>
                <a:gd name="connsiteY45" fmla="*/ 372197 h 1648104"/>
                <a:gd name="connsiteX46" fmla="*/ 1892595 w 2509283"/>
                <a:gd name="connsiteY46" fmla="*/ 340299 h 1648104"/>
                <a:gd name="connsiteX47" fmla="*/ 1913860 w 2509283"/>
                <a:gd name="connsiteY47" fmla="*/ 308401 h 1648104"/>
                <a:gd name="connsiteX48" fmla="*/ 1945758 w 2509283"/>
                <a:gd name="connsiteY48" fmla="*/ 297769 h 1648104"/>
                <a:gd name="connsiteX49" fmla="*/ 1998921 w 2509283"/>
                <a:gd name="connsiteY49" fmla="*/ 255239 h 1648104"/>
                <a:gd name="connsiteX50" fmla="*/ 2030818 w 2509283"/>
                <a:gd name="connsiteY50" fmla="*/ 233974 h 1648104"/>
                <a:gd name="connsiteX51" fmla="*/ 2052083 w 2509283"/>
                <a:gd name="connsiteY51" fmla="*/ 212708 h 1648104"/>
                <a:gd name="connsiteX52" fmla="*/ 2115879 w 2509283"/>
                <a:gd name="connsiteY52" fmla="*/ 170178 h 1648104"/>
                <a:gd name="connsiteX53" fmla="*/ 2137144 w 2509283"/>
                <a:gd name="connsiteY53" fmla="*/ 138281 h 1648104"/>
                <a:gd name="connsiteX54" fmla="*/ 2200939 w 2509283"/>
                <a:gd name="connsiteY54" fmla="*/ 106383 h 1648104"/>
                <a:gd name="connsiteX55" fmla="*/ 2264735 w 2509283"/>
                <a:gd name="connsiteY55" fmla="*/ 63853 h 1648104"/>
                <a:gd name="connsiteX56" fmla="*/ 2371060 w 2509283"/>
                <a:gd name="connsiteY56" fmla="*/ 31955 h 1648104"/>
                <a:gd name="connsiteX57" fmla="*/ 2424223 w 2509283"/>
                <a:gd name="connsiteY57" fmla="*/ 21322 h 1648104"/>
                <a:gd name="connsiteX58" fmla="*/ 2509283 w 2509283"/>
                <a:gd name="connsiteY58" fmla="*/ 57 h 1648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09283" h="1648104">
                  <a:moveTo>
                    <a:pt x="0" y="95750"/>
                  </a:moveTo>
                  <a:cubicBezTo>
                    <a:pt x="21265" y="92206"/>
                    <a:pt x="42237" y="85118"/>
                    <a:pt x="63795" y="85118"/>
                  </a:cubicBezTo>
                  <a:cubicBezTo>
                    <a:pt x="148929" y="85118"/>
                    <a:pt x="234018" y="90269"/>
                    <a:pt x="318976" y="95750"/>
                  </a:cubicBezTo>
                  <a:cubicBezTo>
                    <a:pt x="343985" y="97363"/>
                    <a:pt x="368563" y="103071"/>
                    <a:pt x="393404" y="106383"/>
                  </a:cubicBezTo>
                  <a:cubicBezTo>
                    <a:pt x="421728" y="110159"/>
                    <a:pt x="450223" y="112670"/>
                    <a:pt x="478465" y="117015"/>
                  </a:cubicBezTo>
                  <a:cubicBezTo>
                    <a:pt x="580370" y="132692"/>
                    <a:pt x="491071" y="120168"/>
                    <a:pt x="563525" y="138281"/>
                  </a:cubicBezTo>
                  <a:cubicBezTo>
                    <a:pt x="581057" y="142664"/>
                    <a:pt x="598967" y="145369"/>
                    <a:pt x="616688" y="148913"/>
                  </a:cubicBezTo>
                  <a:cubicBezTo>
                    <a:pt x="627321" y="156001"/>
                    <a:pt x="636621" y="165691"/>
                    <a:pt x="648586" y="170178"/>
                  </a:cubicBezTo>
                  <a:cubicBezTo>
                    <a:pt x="665507" y="176523"/>
                    <a:pt x="684107" y="176891"/>
                    <a:pt x="701748" y="180811"/>
                  </a:cubicBezTo>
                  <a:cubicBezTo>
                    <a:pt x="716013" y="183981"/>
                    <a:pt x="730282" y="187244"/>
                    <a:pt x="744279" y="191443"/>
                  </a:cubicBezTo>
                  <a:cubicBezTo>
                    <a:pt x="744297" y="191448"/>
                    <a:pt x="824014" y="218022"/>
                    <a:pt x="839972" y="223341"/>
                  </a:cubicBezTo>
                  <a:lnTo>
                    <a:pt x="935665" y="255239"/>
                  </a:lnTo>
                  <a:lnTo>
                    <a:pt x="967562" y="265871"/>
                  </a:lnTo>
                  <a:cubicBezTo>
                    <a:pt x="1042736" y="315986"/>
                    <a:pt x="949672" y="253092"/>
                    <a:pt x="1041990" y="319034"/>
                  </a:cubicBezTo>
                  <a:cubicBezTo>
                    <a:pt x="1052389" y="326462"/>
                    <a:pt x="1064071" y="332118"/>
                    <a:pt x="1073888" y="340299"/>
                  </a:cubicBezTo>
                  <a:cubicBezTo>
                    <a:pt x="1155761" y="408526"/>
                    <a:pt x="1058484" y="340662"/>
                    <a:pt x="1137683" y="393462"/>
                  </a:cubicBezTo>
                  <a:cubicBezTo>
                    <a:pt x="1144771" y="404095"/>
                    <a:pt x="1150533" y="415743"/>
                    <a:pt x="1158948" y="425360"/>
                  </a:cubicBezTo>
                  <a:cubicBezTo>
                    <a:pt x="1175451" y="444220"/>
                    <a:pt x="1212111" y="478522"/>
                    <a:pt x="1212111" y="478522"/>
                  </a:cubicBezTo>
                  <a:cubicBezTo>
                    <a:pt x="1215655" y="489155"/>
                    <a:pt x="1217301" y="500623"/>
                    <a:pt x="1222744" y="510420"/>
                  </a:cubicBezTo>
                  <a:cubicBezTo>
                    <a:pt x="1235156" y="532761"/>
                    <a:pt x="1257192" y="549969"/>
                    <a:pt x="1265274" y="574215"/>
                  </a:cubicBezTo>
                  <a:lnTo>
                    <a:pt x="1318437" y="733704"/>
                  </a:lnTo>
                  <a:lnTo>
                    <a:pt x="1329069" y="765601"/>
                  </a:lnTo>
                  <a:cubicBezTo>
                    <a:pt x="1332613" y="776234"/>
                    <a:pt x="1336984" y="786626"/>
                    <a:pt x="1339702" y="797499"/>
                  </a:cubicBezTo>
                  <a:cubicBezTo>
                    <a:pt x="1346790" y="825853"/>
                    <a:pt x="1347897" y="856419"/>
                    <a:pt x="1360967" y="882560"/>
                  </a:cubicBezTo>
                  <a:cubicBezTo>
                    <a:pt x="1368055" y="896737"/>
                    <a:pt x="1376667" y="910249"/>
                    <a:pt x="1382232" y="925090"/>
                  </a:cubicBezTo>
                  <a:cubicBezTo>
                    <a:pt x="1392819" y="953320"/>
                    <a:pt x="1398245" y="1005157"/>
                    <a:pt x="1403497" y="1031415"/>
                  </a:cubicBezTo>
                  <a:cubicBezTo>
                    <a:pt x="1406363" y="1045745"/>
                    <a:pt x="1410586" y="1059769"/>
                    <a:pt x="1414130" y="1073946"/>
                  </a:cubicBezTo>
                  <a:cubicBezTo>
                    <a:pt x="1417674" y="1105844"/>
                    <a:pt x="1421012" y="1137765"/>
                    <a:pt x="1424762" y="1169639"/>
                  </a:cubicBezTo>
                  <a:cubicBezTo>
                    <a:pt x="1428101" y="1198017"/>
                    <a:pt x="1433853" y="1226167"/>
                    <a:pt x="1435395" y="1254699"/>
                  </a:cubicBezTo>
                  <a:cubicBezTo>
                    <a:pt x="1458631" y="1684555"/>
                    <a:pt x="1430044" y="1435167"/>
                    <a:pt x="1456660" y="1648104"/>
                  </a:cubicBezTo>
                  <a:cubicBezTo>
                    <a:pt x="1453116" y="1566588"/>
                    <a:pt x="1452055" y="1484925"/>
                    <a:pt x="1446028" y="1403555"/>
                  </a:cubicBezTo>
                  <a:cubicBezTo>
                    <a:pt x="1444949" y="1388982"/>
                    <a:pt x="1435395" y="1375638"/>
                    <a:pt x="1435395" y="1361025"/>
                  </a:cubicBezTo>
                  <a:cubicBezTo>
                    <a:pt x="1435395" y="1258183"/>
                    <a:pt x="1437245" y="1155148"/>
                    <a:pt x="1446028" y="1052681"/>
                  </a:cubicBezTo>
                  <a:cubicBezTo>
                    <a:pt x="1447942" y="1030347"/>
                    <a:pt x="1462897" y="1010865"/>
                    <a:pt x="1467293" y="988885"/>
                  </a:cubicBezTo>
                  <a:cubicBezTo>
                    <a:pt x="1470837" y="971164"/>
                    <a:pt x="1472210" y="952867"/>
                    <a:pt x="1477925" y="935722"/>
                  </a:cubicBezTo>
                  <a:cubicBezTo>
                    <a:pt x="1490777" y="897166"/>
                    <a:pt x="1501788" y="893962"/>
                    <a:pt x="1520455" y="861295"/>
                  </a:cubicBezTo>
                  <a:cubicBezTo>
                    <a:pt x="1528319" y="847533"/>
                    <a:pt x="1535477" y="833333"/>
                    <a:pt x="1541721" y="818764"/>
                  </a:cubicBezTo>
                  <a:cubicBezTo>
                    <a:pt x="1546136" y="808463"/>
                    <a:pt x="1546587" y="796477"/>
                    <a:pt x="1552353" y="786867"/>
                  </a:cubicBezTo>
                  <a:cubicBezTo>
                    <a:pt x="1611694" y="687962"/>
                    <a:pt x="1531039" y="861390"/>
                    <a:pt x="1594883" y="733704"/>
                  </a:cubicBezTo>
                  <a:cubicBezTo>
                    <a:pt x="1651029" y="621413"/>
                    <a:pt x="1513944" y="839165"/>
                    <a:pt x="1648046" y="638011"/>
                  </a:cubicBezTo>
                  <a:lnTo>
                    <a:pt x="1669311" y="606113"/>
                  </a:lnTo>
                  <a:cubicBezTo>
                    <a:pt x="1676399" y="595480"/>
                    <a:pt x="1686535" y="586338"/>
                    <a:pt x="1690576" y="574215"/>
                  </a:cubicBezTo>
                  <a:cubicBezTo>
                    <a:pt x="1694120" y="563583"/>
                    <a:pt x="1694992" y="551643"/>
                    <a:pt x="1701209" y="542318"/>
                  </a:cubicBezTo>
                  <a:cubicBezTo>
                    <a:pt x="1709550" y="529807"/>
                    <a:pt x="1723875" y="522289"/>
                    <a:pt x="1733107" y="510420"/>
                  </a:cubicBezTo>
                  <a:cubicBezTo>
                    <a:pt x="1799901" y="424542"/>
                    <a:pt x="1745784" y="466527"/>
                    <a:pt x="1807535" y="425360"/>
                  </a:cubicBezTo>
                  <a:cubicBezTo>
                    <a:pt x="1846520" y="366881"/>
                    <a:pt x="1807535" y="416499"/>
                    <a:pt x="1860697" y="372197"/>
                  </a:cubicBezTo>
                  <a:cubicBezTo>
                    <a:pt x="1872249" y="362571"/>
                    <a:pt x="1882969" y="351851"/>
                    <a:pt x="1892595" y="340299"/>
                  </a:cubicBezTo>
                  <a:cubicBezTo>
                    <a:pt x="1900776" y="330482"/>
                    <a:pt x="1903881" y="316384"/>
                    <a:pt x="1913860" y="308401"/>
                  </a:cubicBezTo>
                  <a:cubicBezTo>
                    <a:pt x="1922612" y="301400"/>
                    <a:pt x="1935125" y="301313"/>
                    <a:pt x="1945758" y="297769"/>
                  </a:cubicBezTo>
                  <a:cubicBezTo>
                    <a:pt x="2043932" y="232319"/>
                    <a:pt x="1923169" y="315840"/>
                    <a:pt x="1998921" y="255239"/>
                  </a:cubicBezTo>
                  <a:cubicBezTo>
                    <a:pt x="2008899" y="247256"/>
                    <a:pt x="2020840" y="241957"/>
                    <a:pt x="2030818" y="233974"/>
                  </a:cubicBezTo>
                  <a:cubicBezTo>
                    <a:pt x="2038646" y="227712"/>
                    <a:pt x="2044063" y="218723"/>
                    <a:pt x="2052083" y="212708"/>
                  </a:cubicBezTo>
                  <a:cubicBezTo>
                    <a:pt x="2072529" y="197373"/>
                    <a:pt x="2115879" y="170178"/>
                    <a:pt x="2115879" y="170178"/>
                  </a:cubicBezTo>
                  <a:cubicBezTo>
                    <a:pt x="2122967" y="159546"/>
                    <a:pt x="2128108" y="147317"/>
                    <a:pt x="2137144" y="138281"/>
                  </a:cubicBezTo>
                  <a:cubicBezTo>
                    <a:pt x="2157758" y="117667"/>
                    <a:pt x="2174993" y="115031"/>
                    <a:pt x="2200939" y="106383"/>
                  </a:cubicBezTo>
                  <a:cubicBezTo>
                    <a:pt x="2222204" y="92206"/>
                    <a:pt x="2240489" y="71935"/>
                    <a:pt x="2264735" y="63853"/>
                  </a:cubicBezTo>
                  <a:cubicBezTo>
                    <a:pt x="2317740" y="46185"/>
                    <a:pt x="2322856" y="42667"/>
                    <a:pt x="2371060" y="31955"/>
                  </a:cubicBezTo>
                  <a:cubicBezTo>
                    <a:pt x="2388702" y="28034"/>
                    <a:pt x="2406788" y="26077"/>
                    <a:pt x="2424223" y="21322"/>
                  </a:cubicBezTo>
                  <a:cubicBezTo>
                    <a:pt x="2510413" y="-2185"/>
                    <a:pt x="2460647" y="57"/>
                    <a:pt x="2509283" y="57"/>
                  </a:cubicBezTo>
                </a:path>
              </a:pathLst>
            </a:cu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7F495C7-22A5-4F44-9BE7-3AA757675867}"/>
                </a:ext>
              </a:extLst>
            </p:cNvPr>
            <p:cNvSpPr/>
            <p:nvPr/>
          </p:nvSpPr>
          <p:spPr>
            <a:xfrm>
              <a:off x="4104167" y="5438774"/>
              <a:ext cx="839973" cy="898231"/>
            </a:xfrm>
            <a:custGeom>
              <a:avLst/>
              <a:gdLst>
                <a:gd name="connsiteX0" fmla="*/ 839973 w 839973"/>
                <a:gd name="connsiteY0" fmla="*/ 898231 h 898231"/>
                <a:gd name="connsiteX1" fmla="*/ 829340 w 839973"/>
                <a:gd name="connsiteY1" fmla="*/ 451663 h 898231"/>
                <a:gd name="connsiteX2" fmla="*/ 808075 w 839973"/>
                <a:gd name="connsiteY2" fmla="*/ 355970 h 898231"/>
                <a:gd name="connsiteX3" fmla="*/ 765545 w 839973"/>
                <a:gd name="connsiteY3" fmla="*/ 302807 h 898231"/>
                <a:gd name="connsiteX4" fmla="*/ 754912 w 839973"/>
                <a:gd name="connsiteY4" fmla="*/ 270910 h 898231"/>
                <a:gd name="connsiteX5" fmla="*/ 669852 w 839973"/>
                <a:gd name="connsiteY5" fmla="*/ 217747 h 898231"/>
                <a:gd name="connsiteX6" fmla="*/ 637954 w 839973"/>
                <a:gd name="connsiteY6" fmla="*/ 196482 h 898231"/>
                <a:gd name="connsiteX7" fmla="*/ 574159 w 839973"/>
                <a:gd name="connsiteY7" fmla="*/ 175217 h 898231"/>
                <a:gd name="connsiteX8" fmla="*/ 542261 w 839973"/>
                <a:gd name="connsiteY8" fmla="*/ 153952 h 898231"/>
                <a:gd name="connsiteX9" fmla="*/ 520996 w 839973"/>
                <a:gd name="connsiteY9" fmla="*/ 132686 h 898231"/>
                <a:gd name="connsiteX10" fmla="*/ 489098 w 839973"/>
                <a:gd name="connsiteY10" fmla="*/ 122054 h 898231"/>
                <a:gd name="connsiteX11" fmla="*/ 457200 w 839973"/>
                <a:gd name="connsiteY11" fmla="*/ 100789 h 898231"/>
                <a:gd name="connsiteX12" fmla="*/ 393405 w 839973"/>
                <a:gd name="connsiteY12" fmla="*/ 79524 h 898231"/>
                <a:gd name="connsiteX13" fmla="*/ 329610 w 839973"/>
                <a:gd name="connsiteY13" fmla="*/ 47626 h 898231"/>
                <a:gd name="connsiteX14" fmla="*/ 276447 w 839973"/>
                <a:gd name="connsiteY14" fmla="*/ 26361 h 898231"/>
                <a:gd name="connsiteX15" fmla="*/ 191386 w 839973"/>
                <a:gd name="connsiteY15" fmla="*/ 15728 h 898231"/>
                <a:gd name="connsiteX16" fmla="*/ 0 w 839973"/>
                <a:gd name="connsiteY16" fmla="*/ 5096 h 898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39973" h="898231">
                  <a:moveTo>
                    <a:pt x="839973" y="898231"/>
                  </a:moveTo>
                  <a:cubicBezTo>
                    <a:pt x="836429" y="749375"/>
                    <a:pt x="835539" y="600432"/>
                    <a:pt x="829340" y="451663"/>
                  </a:cubicBezTo>
                  <a:cubicBezTo>
                    <a:pt x="828598" y="433849"/>
                    <a:pt x="819424" y="378668"/>
                    <a:pt x="808075" y="355970"/>
                  </a:cubicBezTo>
                  <a:cubicBezTo>
                    <a:pt x="794664" y="329147"/>
                    <a:pt x="785322" y="322585"/>
                    <a:pt x="765545" y="302807"/>
                  </a:cubicBezTo>
                  <a:cubicBezTo>
                    <a:pt x="762001" y="292175"/>
                    <a:pt x="763289" y="278356"/>
                    <a:pt x="754912" y="270910"/>
                  </a:cubicBezTo>
                  <a:cubicBezTo>
                    <a:pt x="729922" y="248697"/>
                    <a:pt x="697672" y="236294"/>
                    <a:pt x="669852" y="217747"/>
                  </a:cubicBezTo>
                  <a:cubicBezTo>
                    <a:pt x="659219" y="210659"/>
                    <a:pt x="649631" y="201672"/>
                    <a:pt x="637954" y="196482"/>
                  </a:cubicBezTo>
                  <a:cubicBezTo>
                    <a:pt x="617471" y="187378"/>
                    <a:pt x="574159" y="175217"/>
                    <a:pt x="574159" y="175217"/>
                  </a:cubicBezTo>
                  <a:cubicBezTo>
                    <a:pt x="563526" y="168129"/>
                    <a:pt x="552240" y="161935"/>
                    <a:pt x="542261" y="153952"/>
                  </a:cubicBezTo>
                  <a:cubicBezTo>
                    <a:pt x="534433" y="147690"/>
                    <a:pt x="529592" y="137844"/>
                    <a:pt x="520996" y="132686"/>
                  </a:cubicBezTo>
                  <a:cubicBezTo>
                    <a:pt x="511385" y="126920"/>
                    <a:pt x="499731" y="125598"/>
                    <a:pt x="489098" y="122054"/>
                  </a:cubicBezTo>
                  <a:cubicBezTo>
                    <a:pt x="478465" y="114966"/>
                    <a:pt x="468877" y="105979"/>
                    <a:pt x="457200" y="100789"/>
                  </a:cubicBezTo>
                  <a:cubicBezTo>
                    <a:pt x="436717" y="91685"/>
                    <a:pt x="393405" y="79524"/>
                    <a:pt x="393405" y="79524"/>
                  </a:cubicBezTo>
                  <a:cubicBezTo>
                    <a:pt x="345014" y="47264"/>
                    <a:pt x="379917" y="66491"/>
                    <a:pt x="329610" y="47626"/>
                  </a:cubicBezTo>
                  <a:cubicBezTo>
                    <a:pt x="311739" y="40924"/>
                    <a:pt x="295044" y="30653"/>
                    <a:pt x="276447" y="26361"/>
                  </a:cubicBezTo>
                  <a:cubicBezTo>
                    <a:pt x="248604" y="19936"/>
                    <a:pt x="219740" y="19272"/>
                    <a:pt x="191386" y="15728"/>
                  </a:cubicBezTo>
                  <a:cubicBezTo>
                    <a:pt x="109054" y="-11715"/>
                    <a:pt x="170696" y="5096"/>
                    <a:pt x="0" y="5096"/>
                  </a:cubicBezTo>
                </a:path>
              </a:pathLst>
            </a:cu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42CEF6B-A7D7-4FF7-BDBC-3B3855A5C07C}"/>
                </a:ext>
              </a:extLst>
            </p:cNvPr>
            <p:cNvSpPr/>
            <p:nvPr/>
          </p:nvSpPr>
          <p:spPr>
            <a:xfrm rot="18871294">
              <a:off x="2990381" y="2866811"/>
              <a:ext cx="232219" cy="47976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0C2ABBD-044C-4295-ACB5-C6ED4FA115D6}"/>
                </a:ext>
              </a:extLst>
            </p:cNvPr>
            <p:cNvSpPr/>
            <p:nvPr/>
          </p:nvSpPr>
          <p:spPr>
            <a:xfrm rot="1808205">
              <a:off x="5422272" y="2966832"/>
              <a:ext cx="232219" cy="47976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1E19292-4127-4DD1-B969-EEC9F03E9647}"/>
                </a:ext>
              </a:extLst>
            </p:cNvPr>
            <p:cNvSpPr/>
            <p:nvPr/>
          </p:nvSpPr>
          <p:spPr>
            <a:xfrm rot="21243102">
              <a:off x="4881132" y="6380335"/>
              <a:ext cx="232219" cy="47976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2CE8FE6-F73D-4A94-B9D0-8B39DE211A60}"/>
              </a:ext>
            </a:extLst>
          </p:cNvPr>
          <p:cNvSpPr txBox="1"/>
          <p:nvPr/>
        </p:nvSpPr>
        <p:spPr>
          <a:xfrm>
            <a:off x="871870" y="925033"/>
            <a:ext cx="1723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Parallel</a:t>
            </a:r>
          </a:p>
        </p:txBody>
      </p:sp>
    </p:spTree>
    <p:extLst>
      <p:ext uri="{BB962C8B-B14F-4D97-AF65-F5344CB8AC3E}">
        <p14:creationId xmlns:p14="http://schemas.microsoft.com/office/powerpoint/2010/main" val="1919483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3134</TotalTime>
  <Words>242</Words>
  <Application>Microsoft Office PowerPoint</Application>
  <PresentationFormat>Widescreen</PresentationFormat>
  <Paragraphs>76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Basic Wiring Problems</vt:lpstr>
      <vt:lpstr>Electrical Supplies (Class Set of 28)</vt:lpstr>
      <vt:lpstr>Supplies</vt:lpstr>
      <vt:lpstr>Electrical Tools </vt:lpstr>
      <vt:lpstr>Concepts to cover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Jump</dc:creator>
  <cp:lastModifiedBy>Kevin Jump</cp:lastModifiedBy>
  <cp:revision>3</cp:revision>
  <dcterms:created xsi:type="dcterms:W3CDTF">2019-08-30T17:39:45Z</dcterms:created>
  <dcterms:modified xsi:type="dcterms:W3CDTF">2020-06-11T13:44:39Z</dcterms:modified>
</cp:coreProperties>
</file>