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4" r:id="rId28"/>
    <p:sldId id="282" r:id="rId29"/>
    <p:sldId id="283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3284890-85D2-4D7B-8EF5-15A9C1DB8F42}" type="datetimeFigureOut">
              <a:rPr lang="en-US" smtClean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1633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28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69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80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6F822A4-8DA6-4447-9B1F-C5DB58435268}" type="datetimeFigureOut">
              <a:rPr lang="en-US" smtClean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445883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4937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11/20/2017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32690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11/20/2017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11/20/2017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034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A16AA21-1863-4931-97CB-99D0A168701B}" type="datetimeFigureOut">
              <a:rPr lang="en-US" smtClean="0"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2984875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772C379-9A7C-4C87-A116-CBE9F58B04C5}" type="datetimeFigureOut">
              <a:rPr lang="en-US" smtClean="0"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0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520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g"/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20FBB-B6C8-42A1-B552-716FD0B82E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Nursery landscape tools and materials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856CCF-67B1-49FB-82E8-7D51FE900198}"/>
              </a:ext>
            </a:extLst>
          </p:cNvPr>
          <p:cNvSpPr txBox="1"/>
          <p:nvPr/>
        </p:nvSpPr>
        <p:spPr>
          <a:xfrm>
            <a:off x="8150087" y="6255026"/>
            <a:ext cx="3909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Central Region Ag Education / Georgia </a:t>
            </a:r>
          </a:p>
        </p:txBody>
      </p:sp>
    </p:spTree>
    <p:extLst>
      <p:ext uri="{BB962C8B-B14F-4D97-AF65-F5344CB8AC3E}">
        <p14:creationId xmlns:p14="http://schemas.microsoft.com/office/powerpoint/2010/main" val="2675780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17B8C-FA9C-4040-BDF9-C87690759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Landscape fabric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EFCFDC7-EADE-4192-8DDD-328ECAEE45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80523" y="2400792"/>
            <a:ext cx="4271541" cy="2833456"/>
          </a:xfrm>
        </p:spPr>
      </p:pic>
    </p:spTree>
    <p:extLst>
      <p:ext uri="{BB962C8B-B14F-4D97-AF65-F5344CB8AC3E}">
        <p14:creationId xmlns:p14="http://schemas.microsoft.com/office/powerpoint/2010/main" val="111317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9D664-0539-43DF-B556-79D77A934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loppers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AABF105-B968-4D51-9C99-725CD529CC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60237" y="1793097"/>
            <a:ext cx="4225860" cy="4225860"/>
          </a:xfrm>
        </p:spPr>
      </p:pic>
    </p:spTree>
    <p:extLst>
      <p:ext uri="{BB962C8B-B14F-4D97-AF65-F5344CB8AC3E}">
        <p14:creationId xmlns:p14="http://schemas.microsoft.com/office/powerpoint/2010/main" val="3716246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B1DE1-37E2-400E-A93E-B0AE914D9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perlite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B2D9A10-B398-443A-9EFC-CBE48C5C61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4875" y="2863850"/>
            <a:ext cx="3251200" cy="2438400"/>
          </a:xfrm>
        </p:spPr>
      </p:pic>
    </p:spTree>
    <p:extLst>
      <p:ext uri="{BB962C8B-B14F-4D97-AF65-F5344CB8AC3E}">
        <p14:creationId xmlns:p14="http://schemas.microsoft.com/office/powerpoint/2010/main" val="3903069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5107B-A265-4D08-B631-0AE992A2E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 up irrigation head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A93B8478-191B-4E08-92CD-3F1BBB99FA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666930" y="2695348"/>
            <a:ext cx="2694668" cy="2575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916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7768C-90AE-4FE1-8CFE-7A9D09508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Bypass pruners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49C11EB-0432-4EAF-865B-906FC27B32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1300" y="3063875"/>
            <a:ext cx="2038350" cy="2038350"/>
          </a:xfrm>
        </p:spPr>
      </p:pic>
    </p:spTree>
    <p:extLst>
      <p:ext uri="{BB962C8B-B14F-4D97-AF65-F5344CB8AC3E}">
        <p14:creationId xmlns:p14="http://schemas.microsoft.com/office/powerpoint/2010/main" val="3159812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CDACE-3B7E-4258-90EC-7831B61E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goggles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3D403DB-3849-4214-961B-A371D27DFB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1560" y="2653846"/>
            <a:ext cx="2714625" cy="1809750"/>
          </a:xfrm>
        </p:spPr>
      </p:pic>
    </p:spTree>
    <p:extLst>
      <p:ext uri="{BB962C8B-B14F-4D97-AF65-F5344CB8AC3E}">
        <p14:creationId xmlns:p14="http://schemas.microsoft.com/office/powerpoint/2010/main" val="1025387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16EF-032C-4989-B2F7-6B0DB1BEF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sand	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2B11EBB4-BF74-456F-8CF1-5D61A4ED82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094718" y="2296757"/>
            <a:ext cx="4215536" cy="3161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38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3631F-B135-4169-93DA-8122FB6DF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Architects scale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815918A-812D-4517-81C4-BAC71D70FE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5366" y="2093976"/>
            <a:ext cx="3976851" cy="2879240"/>
          </a:xfrm>
        </p:spPr>
      </p:pic>
    </p:spTree>
    <p:extLst>
      <p:ext uri="{BB962C8B-B14F-4D97-AF65-F5344CB8AC3E}">
        <p14:creationId xmlns:p14="http://schemas.microsoft.com/office/powerpoint/2010/main" val="2115354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9BC86-EC05-4C3E-A5E1-969B4290D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Engineers scale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C9080CF-AB44-413C-B6FB-7EB397D96B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69011" y="2240966"/>
            <a:ext cx="3426311" cy="3201880"/>
          </a:xfrm>
        </p:spPr>
      </p:pic>
    </p:spTree>
    <p:extLst>
      <p:ext uri="{BB962C8B-B14F-4D97-AF65-F5344CB8AC3E}">
        <p14:creationId xmlns:p14="http://schemas.microsoft.com/office/powerpoint/2010/main" val="1767071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7A2F4-6AC2-4621-AC64-14065FE6D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Shade fabric (Shade cloth)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40C3426-9C53-46DC-B9D2-430F926E53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3687" y="3116262"/>
            <a:ext cx="1933575" cy="1933575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F3976BF-3877-45A3-9943-03D5BC8B7D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6165" y="2317806"/>
            <a:ext cx="2907337" cy="290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448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1E1EC-258D-4928-A7EF-C5FA66ADF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Bark medium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7D44BC8-A3D3-4D84-A4A0-01976E9867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764942" y="1450837"/>
            <a:ext cx="3858840" cy="5145120"/>
          </a:xfrm>
        </p:spPr>
      </p:pic>
    </p:spTree>
    <p:extLst>
      <p:ext uri="{BB962C8B-B14F-4D97-AF65-F5344CB8AC3E}">
        <p14:creationId xmlns:p14="http://schemas.microsoft.com/office/powerpoint/2010/main" val="2490892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FAE59-A975-4FE4-A2D6-D3A52A9F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Siphon </a:t>
            </a:r>
            <a:r>
              <a:rPr lang="en-US" dirty="0" err="1"/>
              <a:t>proportioner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95DAB62-5C80-49E7-A1BC-165F2BEA83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2863008"/>
            <a:ext cx="2695445" cy="1907154"/>
          </a:xfrm>
        </p:spPr>
      </p:pic>
    </p:spTree>
    <p:extLst>
      <p:ext uri="{BB962C8B-B14F-4D97-AF65-F5344CB8AC3E}">
        <p14:creationId xmlns:p14="http://schemas.microsoft.com/office/powerpoint/2010/main" val="1377004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8E1A5-8C4E-4653-85D3-9C07046E4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Soaker hose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26599EE-15E5-497C-83DE-36C9A751DC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42585" y="2459405"/>
            <a:ext cx="3014598" cy="3014598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DBDA68C-AAFA-4ACC-9B0F-9F35310F28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8209" y="2646017"/>
            <a:ext cx="2896201" cy="3142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368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C03B-37B6-4A0E-80BA-5EC62C05F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Solenoid valve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584CAB6-D3C2-4581-92FC-9F703D1D88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3825" y="2855880"/>
            <a:ext cx="2186020" cy="2186020"/>
          </a:xfrm>
          <a:prstGeom prst="rect">
            <a:avLst/>
          </a:prstGeom>
        </p:spPr>
      </p:pic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57B20814-85E4-4961-822D-33DEF9F558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2429" y="2648396"/>
            <a:ext cx="2453246" cy="245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614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D09FE-B1CD-4EBD-AA0E-58FAB4D29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Spade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6B21552-4188-4B4E-B977-018C27A6AB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7356" y="2732281"/>
            <a:ext cx="2923753" cy="2783861"/>
          </a:xfrm>
        </p:spPr>
      </p:pic>
    </p:spTree>
    <p:extLst>
      <p:ext uri="{BB962C8B-B14F-4D97-AF65-F5344CB8AC3E}">
        <p14:creationId xmlns:p14="http://schemas.microsoft.com/office/powerpoint/2010/main" val="4247375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76540-59D2-4429-B60C-5DA4DC163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Sphagnum moss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BE908EA-FC03-4624-A0BD-6304450DE9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4074" y="2286000"/>
            <a:ext cx="5412801" cy="3594100"/>
          </a:xfrm>
        </p:spPr>
      </p:pic>
    </p:spTree>
    <p:extLst>
      <p:ext uri="{BB962C8B-B14F-4D97-AF65-F5344CB8AC3E}">
        <p14:creationId xmlns:p14="http://schemas.microsoft.com/office/powerpoint/2010/main" val="20443094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1C4DE-EAC4-4BE4-A953-5F305A657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Spray suit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F1EF54A-17D9-48D2-9837-B512F3C519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9412" y="3216275"/>
            <a:ext cx="1762125" cy="173355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986817-2A30-4083-8261-1915BE58ED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5089" y="2857495"/>
            <a:ext cx="3170081" cy="317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2038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0DEC4-410D-4497-8139-7779FD369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Impulse sprinkler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E7BDDBA-2CB4-4667-922A-B686CCEB5C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9993" y="2912771"/>
            <a:ext cx="2672410" cy="2659980"/>
          </a:xfrm>
        </p:spPr>
      </p:pic>
    </p:spTree>
    <p:extLst>
      <p:ext uri="{BB962C8B-B14F-4D97-AF65-F5344CB8AC3E}">
        <p14:creationId xmlns:p14="http://schemas.microsoft.com/office/powerpoint/2010/main" val="6587392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C3156-1D07-46B8-8444-14D09F690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Tape measure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75EF8D4-CFF8-4941-B166-0872F01869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8900" y="3178175"/>
            <a:ext cx="2343150" cy="1809750"/>
          </a:xfrm>
        </p:spPr>
      </p:pic>
    </p:spTree>
    <p:extLst>
      <p:ext uri="{BB962C8B-B14F-4D97-AF65-F5344CB8AC3E}">
        <p14:creationId xmlns:p14="http://schemas.microsoft.com/office/powerpoint/2010/main" val="34082471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2BF6A-1F03-4F3B-A324-3F5217A6C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Trowel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858F116-4067-4DDA-914F-8FB2EA3030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162" y="3178175"/>
            <a:ext cx="2714625" cy="1809750"/>
          </a:xfrm>
        </p:spPr>
      </p:pic>
    </p:spTree>
    <p:extLst>
      <p:ext uri="{BB962C8B-B14F-4D97-AF65-F5344CB8AC3E}">
        <p14:creationId xmlns:p14="http://schemas.microsoft.com/office/powerpoint/2010/main" val="2091978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9D817-CBAE-4DE9-880B-F3465DE6C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Vermiculite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84E4BDB-7821-4B57-8FDA-0C670FA6DD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1749" y="1517699"/>
            <a:ext cx="3736499" cy="2802374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8AD696-93D9-403E-8A5F-2D795F33010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540" y="2367383"/>
            <a:ext cx="5308341" cy="353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2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19630-4C1D-493A-BE01-A4569D838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air sprayer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663A32B-CB3C-4984-8988-F2805649B6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291963" y="1010910"/>
            <a:ext cx="4603910" cy="6138547"/>
          </a:xfrm>
        </p:spPr>
      </p:pic>
    </p:spTree>
    <p:extLst>
      <p:ext uri="{BB962C8B-B14F-4D97-AF65-F5344CB8AC3E}">
        <p14:creationId xmlns:p14="http://schemas.microsoft.com/office/powerpoint/2010/main" val="17341698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7EB7-F42A-49A1-92E4-7FCDEAF87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 breaker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9BD26D5-352F-40C0-BD56-B9D70404AE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1300" y="3063875"/>
            <a:ext cx="2038350" cy="20383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67839F-EAF9-4248-B80C-348657DEFC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9777" y="2286488"/>
            <a:ext cx="3227903" cy="322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46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0D863-F38F-407C-8752-10310FB5D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Drip tape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D071291-89FD-433B-B7B7-0A30701D01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4172" y="2190167"/>
            <a:ext cx="3183455" cy="3183455"/>
          </a:xfrm>
        </p:spPr>
      </p:pic>
    </p:spTree>
    <p:extLst>
      <p:ext uri="{BB962C8B-B14F-4D97-AF65-F5344CB8AC3E}">
        <p14:creationId xmlns:p14="http://schemas.microsoft.com/office/powerpoint/2010/main" val="2686406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2634-060A-48B0-A9AA-65DA9805F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Granular fertilizer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1FBFC65-CB12-41B0-8ADB-FBB18FAAA9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2245" y="2495046"/>
            <a:ext cx="3762829" cy="2784493"/>
          </a:xfrm>
        </p:spPr>
      </p:pic>
    </p:spTree>
    <p:extLst>
      <p:ext uri="{BB962C8B-B14F-4D97-AF65-F5344CB8AC3E}">
        <p14:creationId xmlns:p14="http://schemas.microsoft.com/office/powerpoint/2010/main" val="444868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2C7A8-116C-4500-BCD1-F81A7339D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Ground limestone </a:t>
            </a:r>
          </a:p>
        </p:txBody>
      </p:sp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BF07E0F0-0D04-4BEE-B267-BDCF8AE79F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52439" y="2286000"/>
            <a:ext cx="6376071" cy="3594100"/>
          </a:xfrm>
        </p:spPr>
      </p:pic>
    </p:spTree>
    <p:extLst>
      <p:ext uri="{BB962C8B-B14F-4D97-AF65-F5344CB8AC3E}">
        <p14:creationId xmlns:p14="http://schemas.microsoft.com/office/powerpoint/2010/main" val="785531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D704F-6DC7-41EB-8AE0-508727DED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 pruning saw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683540C-2F91-474C-A94D-1C55B838A6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4408" y="2286000"/>
            <a:ext cx="4792133" cy="3594100"/>
          </a:xfrm>
        </p:spPr>
      </p:pic>
    </p:spTree>
    <p:extLst>
      <p:ext uri="{BB962C8B-B14F-4D97-AF65-F5344CB8AC3E}">
        <p14:creationId xmlns:p14="http://schemas.microsoft.com/office/powerpoint/2010/main" val="219334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5DA4B-D768-4A10-AA06-C455BB9EC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Hedge shear</a:t>
            </a:r>
          </a:p>
        </p:txBody>
      </p:sp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8CDB4114-A5E6-4D84-B7CF-E9E3140140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37107" y="2286000"/>
            <a:ext cx="5806735" cy="359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330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A0895-F0B0-48B1-9633-70C034D9D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Irrigation timer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3946814-FA4F-417D-9B22-C2B8405D58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8931" y="2296029"/>
            <a:ext cx="2889317" cy="28893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A7BFB6-C80C-44F6-AB67-D5A272071C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10791" y="3035104"/>
            <a:ext cx="2739095" cy="3351787"/>
          </a:xfrm>
          <a:prstGeom prst="rect">
            <a:avLst/>
          </a:prstGeom>
        </p:spPr>
      </p:pic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239B0DE3-4EB9-4C04-ACDF-AA2B7B4B5CF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458" y="2191927"/>
            <a:ext cx="3247820" cy="324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11203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16</TotalTime>
  <Words>71</Words>
  <Application>Microsoft Office PowerPoint</Application>
  <PresentationFormat>Widescreen</PresentationFormat>
  <Paragraphs>31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Gill Sans MT</vt:lpstr>
      <vt:lpstr>Impact</vt:lpstr>
      <vt:lpstr>Badge</vt:lpstr>
      <vt:lpstr>Nursery landscape tools and materials</vt:lpstr>
      <vt:lpstr>Bark medium </vt:lpstr>
      <vt:lpstr>Compressed air sprayer</vt:lpstr>
      <vt:lpstr>Drip tape </vt:lpstr>
      <vt:lpstr>Granular fertilizer</vt:lpstr>
      <vt:lpstr>Ground limestone </vt:lpstr>
      <vt:lpstr>Hand pruning saw </vt:lpstr>
      <vt:lpstr>Hedge shear</vt:lpstr>
      <vt:lpstr>Irrigation timer</vt:lpstr>
      <vt:lpstr>Landscape fabric</vt:lpstr>
      <vt:lpstr>loppers</vt:lpstr>
      <vt:lpstr>perlite</vt:lpstr>
      <vt:lpstr>Pop up irrigation head</vt:lpstr>
      <vt:lpstr>Bypass pruners</vt:lpstr>
      <vt:lpstr>Safety goggles</vt:lpstr>
      <vt:lpstr>sand </vt:lpstr>
      <vt:lpstr>Architects scale</vt:lpstr>
      <vt:lpstr>Engineers scale </vt:lpstr>
      <vt:lpstr>Shade fabric (Shade cloth)</vt:lpstr>
      <vt:lpstr>Siphon proportioner</vt:lpstr>
      <vt:lpstr>Soaker hose </vt:lpstr>
      <vt:lpstr>Solenoid valve </vt:lpstr>
      <vt:lpstr>Spade </vt:lpstr>
      <vt:lpstr>Sphagnum moss </vt:lpstr>
      <vt:lpstr>Spray suit </vt:lpstr>
      <vt:lpstr>Impulse sprinkler </vt:lpstr>
      <vt:lpstr>Tape measure </vt:lpstr>
      <vt:lpstr>Trowel </vt:lpstr>
      <vt:lpstr>Vermiculite </vt:lpstr>
      <vt:lpstr>Water breaker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Nursery landscape tools and materials</dc:title>
  <dc:creator>ROYAL, GAYNNA</dc:creator>
  <cp:lastModifiedBy>Melissa Riley</cp:lastModifiedBy>
  <cp:revision>3</cp:revision>
  <dcterms:created xsi:type="dcterms:W3CDTF">2017-10-16T16:55:02Z</dcterms:created>
  <dcterms:modified xsi:type="dcterms:W3CDTF">2017-11-21T00:42:21Z</dcterms:modified>
</cp:coreProperties>
</file>