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351" r:id="rId4"/>
    <p:sldId id="259" r:id="rId5"/>
    <p:sldId id="265" r:id="rId6"/>
    <p:sldId id="274" r:id="rId7"/>
    <p:sldId id="277" r:id="rId8"/>
    <p:sldId id="284" r:id="rId9"/>
    <p:sldId id="294" r:id="rId10"/>
    <p:sldId id="301" r:id="rId11"/>
    <p:sldId id="302" r:id="rId12"/>
    <p:sldId id="311" r:id="rId13"/>
    <p:sldId id="312" r:id="rId14"/>
    <p:sldId id="319" r:id="rId15"/>
    <p:sldId id="320" r:id="rId16"/>
    <p:sldId id="322" r:id="rId17"/>
    <p:sldId id="324" r:id="rId18"/>
    <p:sldId id="328" r:id="rId19"/>
    <p:sldId id="329" r:id="rId20"/>
    <p:sldId id="335" r:id="rId21"/>
    <p:sldId id="338" r:id="rId22"/>
    <p:sldId id="345" r:id="rId23"/>
    <p:sldId id="346" r:id="rId24"/>
    <p:sldId id="348" r:id="rId25"/>
    <p:sldId id="350" r:id="rId26"/>
    <p:sldId id="352" r:id="rId27"/>
    <p:sldId id="353" r:id="rId28"/>
    <p:sldId id="357" r:id="rId29"/>
    <p:sldId id="358" r:id="rId30"/>
    <p:sldId id="359" r:id="rId31"/>
    <p:sldId id="360" r:id="rId32"/>
    <p:sldId id="354" r:id="rId33"/>
  </p:sldIdLst>
  <p:sldSz cx="9144000" cy="6858000" type="screen4x3"/>
  <p:notesSz cx="7010400" cy="9296400"/>
  <p:embeddedFontLst>
    <p:embeddedFont>
      <p:font typeface="Georgia" panose="02040502050405020303" pitchFamily="18" charset="0"/>
      <p:regular r:id="rId35"/>
      <p:bold r:id="rId36"/>
      <p:italic r:id="rId37"/>
      <p:boldItalic r:id="rId38"/>
    </p:embeddedFont>
    <p:embeddedFont>
      <p:font typeface="Libre Franklin" pitchFamily="2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1" roundtripDataSignature="AMtx7miHDlm9r0E5JZUqtZdvNHmUu9LK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CBEB2-128E-4ED4-85E7-DEC59B88804F}" v="6" dt="2026-06-23T00:23:52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384" y="96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117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11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11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1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113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Riley" userId="d5efca3b52404f59" providerId="LiveId" clId="{F5D1018D-1494-46C2-AE9A-EAD98811941B}"/>
    <pc:docChg chg="undo custSel addSld delSld modSld sldOrd">
      <pc:chgData name="Melissa Riley" userId="d5efca3b52404f59" providerId="LiveId" clId="{F5D1018D-1494-46C2-AE9A-EAD98811941B}" dt="2026-06-23T00:32:48.059" v="1213" actId="20577"/>
      <pc:docMkLst>
        <pc:docMk/>
      </pc:docMkLst>
      <pc:sldChg chg="addSp modSp mod">
        <pc:chgData name="Melissa Riley" userId="d5efca3b52404f59" providerId="LiveId" clId="{F5D1018D-1494-46C2-AE9A-EAD98811941B}" dt="2026-06-07T20:27:33.978" v="133" actId="1076"/>
        <pc:sldMkLst>
          <pc:docMk/>
          <pc:sldMk cId="0" sldId="259"/>
        </pc:sldMkLst>
        <pc:spChg chg="add mod">
          <ac:chgData name="Melissa Riley" userId="d5efca3b52404f59" providerId="LiveId" clId="{F5D1018D-1494-46C2-AE9A-EAD98811941B}" dt="2026-06-07T20:27:33.978" v="133" actId="1076"/>
          <ac:spMkLst>
            <pc:docMk/>
            <pc:sldMk cId="0" sldId="259"/>
            <ac:spMk id="2" creationId="{58307218-E3D2-A644-5B9B-BF6B5532C2D2}"/>
          </ac:spMkLst>
        </pc:spChg>
        <pc:spChg chg="mod">
          <ac:chgData name="Melissa Riley" userId="d5efca3b52404f59" providerId="LiveId" clId="{F5D1018D-1494-46C2-AE9A-EAD98811941B}" dt="2026-06-07T20:26:37.064" v="128" actId="20577"/>
          <ac:spMkLst>
            <pc:docMk/>
            <pc:sldMk cId="0" sldId="259"/>
            <ac:spMk id="66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3T00:08:06.992" v="734" actId="255"/>
        <pc:sldMkLst>
          <pc:docMk/>
          <pc:sldMk cId="0" sldId="265"/>
        </pc:sldMkLst>
        <pc:spChg chg="mod">
          <ac:chgData name="Melissa Riley" userId="d5efca3b52404f59" providerId="LiveId" clId="{F5D1018D-1494-46C2-AE9A-EAD98811941B}" dt="2026-06-23T00:08:06.992" v="734" actId="255"/>
          <ac:spMkLst>
            <pc:docMk/>
            <pc:sldMk cId="0" sldId="265"/>
            <ac:spMk id="113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07T20:31:05.317" v="192" actId="255"/>
        <pc:sldMkLst>
          <pc:docMk/>
          <pc:sldMk cId="0" sldId="294"/>
        </pc:sldMkLst>
        <pc:spChg chg="mod">
          <ac:chgData name="Melissa Riley" userId="d5efca3b52404f59" providerId="LiveId" clId="{F5D1018D-1494-46C2-AE9A-EAD98811941B}" dt="2026-06-07T20:31:05.317" v="192" actId="255"/>
          <ac:spMkLst>
            <pc:docMk/>
            <pc:sldMk cId="0" sldId="294"/>
            <ac:spMk id="332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07T20:31:45.917" v="224" actId="20577"/>
        <pc:sldMkLst>
          <pc:docMk/>
          <pc:sldMk cId="0" sldId="301"/>
        </pc:sldMkLst>
        <pc:spChg chg="mod">
          <ac:chgData name="Melissa Riley" userId="d5efca3b52404f59" providerId="LiveId" clId="{F5D1018D-1494-46C2-AE9A-EAD98811941B}" dt="2026-06-07T20:31:45.917" v="224" actId="20577"/>
          <ac:spMkLst>
            <pc:docMk/>
            <pc:sldMk cId="0" sldId="301"/>
            <ac:spMk id="383" creationId="{00000000-0000-0000-0000-000000000000}"/>
          </ac:spMkLst>
        </pc:spChg>
      </pc:sldChg>
      <pc:sldChg chg="ord">
        <pc:chgData name="Melissa Riley" userId="d5efca3b52404f59" providerId="LiveId" clId="{F5D1018D-1494-46C2-AE9A-EAD98811941B}" dt="2026-06-07T20:12:12.501" v="69"/>
        <pc:sldMkLst>
          <pc:docMk/>
          <pc:sldMk cId="0" sldId="311"/>
        </pc:sldMkLst>
      </pc:sldChg>
      <pc:sldChg chg="modSp mod">
        <pc:chgData name="Melissa Riley" userId="d5efca3b52404f59" providerId="LiveId" clId="{F5D1018D-1494-46C2-AE9A-EAD98811941B}" dt="2026-06-07T20:34:25.519" v="231" actId="1076"/>
        <pc:sldMkLst>
          <pc:docMk/>
          <pc:sldMk cId="0" sldId="319"/>
        </pc:sldMkLst>
        <pc:spChg chg="mod">
          <ac:chgData name="Melissa Riley" userId="d5efca3b52404f59" providerId="LiveId" clId="{F5D1018D-1494-46C2-AE9A-EAD98811941B}" dt="2026-06-07T20:34:25.519" v="231" actId="1076"/>
          <ac:spMkLst>
            <pc:docMk/>
            <pc:sldMk cId="0" sldId="319"/>
            <ac:spMk id="517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07T20:35:39.698" v="239" actId="14100"/>
        <pc:sldMkLst>
          <pc:docMk/>
          <pc:sldMk cId="0" sldId="320"/>
        </pc:sldMkLst>
        <pc:spChg chg="mod">
          <ac:chgData name="Melissa Riley" userId="d5efca3b52404f59" providerId="LiveId" clId="{F5D1018D-1494-46C2-AE9A-EAD98811941B}" dt="2026-06-07T20:35:39.698" v="239" actId="14100"/>
          <ac:spMkLst>
            <pc:docMk/>
            <pc:sldMk cId="0" sldId="320"/>
            <ac:spMk id="523" creationId="{00000000-0000-0000-0000-000000000000}"/>
          </ac:spMkLst>
        </pc:spChg>
        <pc:picChg chg="mod">
          <ac:chgData name="Melissa Riley" userId="d5efca3b52404f59" providerId="LiveId" clId="{F5D1018D-1494-46C2-AE9A-EAD98811941B}" dt="2026-06-07T20:35:35.979" v="238" actId="1076"/>
          <ac:picMkLst>
            <pc:docMk/>
            <pc:sldMk cId="0" sldId="320"/>
            <ac:picMk id="524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07T20:37:52.122" v="244" actId="255"/>
        <pc:sldMkLst>
          <pc:docMk/>
          <pc:sldMk cId="0" sldId="324"/>
        </pc:sldMkLst>
        <pc:spChg chg="mod">
          <ac:chgData name="Melissa Riley" userId="d5efca3b52404f59" providerId="LiveId" clId="{F5D1018D-1494-46C2-AE9A-EAD98811941B}" dt="2026-06-07T20:37:52.122" v="244" actId="255"/>
          <ac:spMkLst>
            <pc:docMk/>
            <pc:sldMk cId="0" sldId="324"/>
            <ac:spMk id="552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07T20:38:45.993" v="267" actId="20577"/>
        <pc:sldMkLst>
          <pc:docMk/>
          <pc:sldMk cId="0" sldId="329"/>
        </pc:sldMkLst>
        <pc:spChg chg="mod">
          <ac:chgData name="Melissa Riley" userId="d5efca3b52404f59" providerId="LiveId" clId="{F5D1018D-1494-46C2-AE9A-EAD98811941B}" dt="2026-06-07T20:38:45.993" v="267" actId="20577"/>
          <ac:spMkLst>
            <pc:docMk/>
            <pc:sldMk cId="0" sldId="329"/>
            <ac:spMk id="589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07T20:39:40.928" v="273" actId="20577"/>
        <pc:sldMkLst>
          <pc:docMk/>
          <pc:sldMk cId="0" sldId="335"/>
        </pc:sldMkLst>
        <pc:spChg chg="mod">
          <ac:chgData name="Melissa Riley" userId="d5efca3b52404f59" providerId="LiveId" clId="{F5D1018D-1494-46C2-AE9A-EAD98811941B}" dt="2026-06-07T20:39:40.928" v="273" actId="20577"/>
          <ac:spMkLst>
            <pc:docMk/>
            <pc:sldMk cId="0" sldId="335"/>
            <ac:spMk id="632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07T20:41:12.708" v="278" actId="1076"/>
        <pc:sldMkLst>
          <pc:docMk/>
          <pc:sldMk cId="0" sldId="346"/>
        </pc:sldMkLst>
        <pc:spChg chg="mod">
          <ac:chgData name="Melissa Riley" userId="d5efca3b52404f59" providerId="LiveId" clId="{F5D1018D-1494-46C2-AE9A-EAD98811941B}" dt="2026-06-07T20:41:12.708" v="278" actId="1076"/>
          <ac:spMkLst>
            <pc:docMk/>
            <pc:sldMk cId="0" sldId="346"/>
            <ac:spMk id="718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07T20:42:00.931" v="285" actId="14100"/>
        <pc:sldMkLst>
          <pc:docMk/>
          <pc:sldMk cId="0" sldId="348"/>
        </pc:sldMkLst>
        <pc:spChg chg="mod">
          <ac:chgData name="Melissa Riley" userId="d5efca3b52404f59" providerId="LiveId" clId="{F5D1018D-1494-46C2-AE9A-EAD98811941B}" dt="2026-06-07T20:42:00.931" v="285" actId="14100"/>
          <ac:spMkLst>
            <pc:docMk/>
            <pc:sldMk cId="0" sldId="348"/>
            <ac:spMk id="733" creationId="{00000000-0000-0000-0000-000000000000}"/>
          </ac:spMkLst>
        </pc:spChg>
        <pc:picChg chg="mod">
          <ac:chgData name="Melissa Riley" userId="d5efca3b52404f59" providerId="LiveId" clId="{F5D1018D-1494-46C2-AE9A-EAD98811941B}" dt="2026-06-07T20:41:48.620" v="282" actId="1076"/>
          <ac:picMkLst>
            <pc:docMk/>
            <pc:sldMk cId="0" sldId="348"/>
            <ac:picMk id="732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07T20:43:39.470" v="306" actId="20577"/>
        <pc:sldMkLst>
          <pc:docMk/>
          <pc:sldMk cId="0" sldId="350"/>
        </pc:sldMkLst>
        <pc:spChg chg="mod">
          <ac:chgData name="Melissa Riley" userId="d5efca3b52404f59" providerId="LiveId" clId="{F5D1018D-1494-46C2-AE9A-EAD98811941B}" dt="2026-06-07T20:43:39.470" v="306" actId="20577"/>
          <ac:spMkLst>
            <pc:docMk/>
            <pc:sldMk cId="0" sldId="350"/>
            <ac:spMk id="747" creationId="{00000000-0000-0000-0000-000000000000}"/>
          </ac:spMkLst>
        </pc:spChg>
      </pc:sldChg>
      <pc:sldChg chg="addSp delSp modSp new mod modClrScheme chgLayout">
        <pc:chgData name="Melissa Riley" userId="d5efca3b52404f59" providerId="LiveId" clId="{F5D1018D-1494-46C2-AE9A-EAD98811941B}" dt="2026-06-07T20:05:18.450" v="23" actId="20577"/>
        <pc:sldMkLst>
          <pc:docMk/>
          <pc:sldMk cId="1753675645" sldId="351"/>
        </pc:sldMkLst>
        <pc:spChg chg="add mod ord">
          <ac:chgData name="Melissa Riley" userId="d5efca3b52404f59" providerId="LiveId" clId="{F5D1018D-1494-46C2-AE9A-EAD98811941B}" dt="2026-06-07T20:05:18.450" v="23" actId="20577"/>
          <ac:spMkLst>
            <pc:docMk/>
            <pc:sldMk cId="1753675645" sldId="351"/>
            <ac:spMk id="4" creationId="{AAC7C0E5-6A36-9E7D-752C-CFD3C2BF4BD3}"/>
          </ac:spMkLst>
        </pc:spChg>
      </pc:sldChg>
      <pc:sldChg chg="addSp delSp modSp new mod">
        <pc:chgData name="Melissa Riley" userId="d5efca3b52404f59" providerId="LiveId" clId="{F5D1018D-1494-46C2-AE9A-EAD98811941B}" dt="2026-06-07T21:11:57.120" v="435" actId="1076"/>
        <pc:sldMkLst>
          <pc:docMk/>
          <pc:sldMk cId="1103052192" sldId="352"/>
        </pc:sldMkLst>
        <pc:spChg chg="mod">
          <ac:chgData name="Melissa Riley" userId="d5efca3b52404f59" providerId="LiveId" clId="{F5D1018D-1494-46C2-AE9A-EAD98811941B}" dt="2026-06-07T20:57:03.316" v="355" actId="33524"/>
          <ac:spMkLst>
            <pc:docMk/>
            <pc:sldMk cId="1103052192" sldId="352"/>
            <ac:spMk id="2" creationId="{0D3E83A6-3644-0881-87CF-B2ABF9AD6DC6}"/>
          </ac:spMkLst>
        </pc:spChg>
        <pc:spChg chg="add mod">
          <ac:chgData name="Melissa Riley" userId="d5efca3b52404f59" providerId="LiveId" clId="{F5D1018D-1494-46C2-AE9A-EAD98811941B}" dt="2026-06-07T20:56:49.150" v="353" actId="120"/>
          <ac:spMkLst>
            <pc:docMk/>
            <pc:sldMk cId="1103052192" sldId="352"/>
            <ac:spMk id="4" creationId="{9CA4AD45-71BD-5E48-2CF1-260720673D7D}"/>
          </ac:spMkLst>
        </pc:spChg>
        <pc:spChg chg="add mod">
          <ac:chgData name="Melissa Riley" userId="d5efca3b52404f59" providerId="LiveId" clId="{F5D1018D-1494-46C2-AE9A-EAD98811941B}" dt="2026-06-07T20:56:18.628" v="351" actId="1076"/>
          <ac:spMkLst>
            <pc:docMk/>
            <pc:sldMk cId="1103052192" sldId="352"/>
            <ac:spMk id="6" creationId="{E351307C-7D6B-C470-584D-BE387F29010C}"/>
          </ac:spMkLst>
        </pc:spChg>
        <pc:picChg chg="add mod">
          <ac:chgData name="Melissa Riley" userId="d5efca3b52404f59" providerId="LiveId" clId="{F5D1018D-1494-46C2-AE9A-EAD98811941B}" dt="2026-06-07T21:09:38.288" v="425" actId="1076"/>
          <ac:picMkLst>
            <pc:docMk/>
            <pc:sldMk cId="1103052192" sldId="352"/>
            <ac:picMk id="10" creationId="{42535B6B-C881-516B-B28A-49F74E8BEA2D}"/>
          </ac:picMkLst>
        </pc:picChg>
        <pc:picChg chg="add mod">
          <ac:chgData name="Melissa Riley" userId="d5efca3b52404f59" providerId="LiveId" clId="{F5D1018D-1494-46C2-AE9A-EAD98811941B}" dt="2026-06-07T21:11:57.120" v="435" actId="1076"/>
          <ac:picMkLst>
            <pc:docMk/>
            <pc:sldMk cId="1103052192" sldId="352"/>
            <ac:picMk id="14" creationId="{961A5EAF-08FA-9340-A453-F6FA8126D1AB}"/>
          </ac:picMkLst>
        </pc:picChg>
      </pc:sldChg>
      <pc:sldChg chg="addSp delSp modSp new mod">
        <pc:chgData name="Melissa Riley" userId="d5efca3b52404f59" providerId="LiveId" clId="{F5D1018D-1494-46C2-AE9A-EAD98811941B}" dt="2026-06-07T21:07:53.425" v="416" actId="1076"/>
        <pc:sldMkLst>
          <pc:docMk/>
          <pc:sldMk cId="228774534" sldId="353"/>
        </pc:sldMkLst>
        <pc:spChg chg="mod">
          <ac:chgData name="Melissa Riley" userId="d5efca3b52404f59" providerId="LiveId" clId="{F5D1018D-1494-46C2-AE9A-EAD98811941B}" dt="2026-06-07T20:57:10.544" v="356"/>
          <ac:spMkLst>
            <pc:docMk/>
            <pc:sldMk cId="228774534" sldId="353"/>
            <ac:spMk id="2" creationId="{C46091F4-8ED0-FF00-08D2-9F77217E14CF}"/>
          </ac:spMkLst>
        </pc:spChg>
        <pc:spChg chg="add mod">
          <ac:chgData name="Melissa Riley" userId="d5efca3b52404f59" providerId="LiveId" clId="{F5D1018D-1494-46C2-AE9A-EAD98811941B}" dt="2026-06-07T20:58:40.625" v="400" actId="6549"/>
          <ac:spMkLst>
            <pc:docMk/>
            <pc:sldMk cId="228774534" sldId="353"/>
            <ac:spMk id="4" creationId="{6D82D289-FBD2-1961-5688-77042E94307B}"/>
          </ac:spMkLst>
        </pc:spChg>
        <pc:spChg chg="add mod">
          <ac:chgData name="Melissa Riley" userId="d5efca3b52404f59" providerId="LiveId" clId="{F5D1018D-1494-46C2-AE9A-EAD98811941B}" dt="2026-06-07T20:59:02.511" v="404" actId="1076"/>
          <ac:spMkLst>
            <pc:docMk/>
            <pc:sldMk cId="228774534" sldId="353"/>
            <ac:spMk id="6" creationId="{F6AAA84E-F5FE-CEA3-038C-8750821700E0}"/>
          </ac:spMkLst>
        </pc:spChg>
        <pc:picChg chg="add mod">
          <ac:chgData name="Melissa Riley" userId="d5efca3b52404f59" providerId="LiveId" clId="{F5D1018D-1494-46C2-AE9A-EAD98811941B}" dt="2026-06-07T21:03:37.578" v="408" actId="14100"/>
          <ac:picMkLst>
            <pc:docMk/>
            <pc:sldMk cId="228774534" sldId="353"/>
            <ac:picMk id="8" creationId="{85A5512B-015C-EC5F-5E85-C9B405A83ED7}"/>
          </ac:picMkLst>
        </pc:picChg>
        <pc:picChg chg="add mod modCrop">
          <ac:chgData name="Melissa Riley" userId="d5efca3b52404f59" providerId="LiveId" clId="{F5D1018D-1494-46C2-AE9A-EAD98811941B}" dt="2026-06-07T21:07:53.425" v="416" actId="1076"/>
          <ac:picMkLst>
            <pc:docMk/>
            <pc:sldMk cId="228774534" sldId="353"/>
            <ac:picMk id="12" creationId="{9C4262C4-F72C-61AD-3643-3E60CE78799A}"/>
          </ac:picMkLst>
        </pc:picChg>
      </pc:sldChg>
      <pc:sldChg chg="addSp delSp modSp add mod">
        <pc:chgData name="Melissa Riley" userId="d5efca3b52404f59" providerId="LiveId" clId="{F5D1018D-1494-46C2-AE9A-EAD98811941B}" dt="2026-06-23T00:32:48.059" v="1213" actId="20577"/>
        <pc:sldMkLst>
          <pc:docMk/>
          <pc:sldMk cId="3776400344" sldId="354"/>
        </pc:sldMkLst>
        <pc:spChg chg="mod">
          <ac:chgData name="Melissa Riley" userId="d5efca3b52404f59" providerId="LiveId" clId="{F5D1018D-1494-46C2-AE9A-EAD98811941B}" dt="2026-06-23T00:32:48.059" v="1213" actId="20577"/>
          <ac:spMkLst>
            <pc:docMk/>
            <pc:sldMk cId="3776400344" sldId="354"/>
            <ac:spMk id="3" creationId="{CC8F9585-F221-0CCB-590B-4CE2951A5810}"/>
          </ac:spMkLst>
        </pc:spChg>
        <pc:spChg chg="mod">
          <ac:chgData name="Melissa Riley" userId="d5efca3b52404f59" providerId="LiveId" clId="{F5D1018D-1494-46C2-AE9A-EAD98811941B}" dt="2026-06-23T00:30:07.073" v="1153" actId="1076"/>
          <ac:spMkLst>
            <pc:docMk/>
            <pc:sldMk cId="3776400344" sldId="354"/>
            <ac:spMk id="4" creationId="{22F3826A-5EBB-A14E-022D-3E75B5BB98EC}"/>
          </ac:spMkLst>
        </pc:spChg>
        <pc:spChg chg="mod">
          <ac:chgData name="Melissa Riley" userId="d5efca3b52404f59" providerId="LiveId" clId="{F5D1018D-1494-46C2-AE9A-EAD98811941B}" dt="2026-06-23T00:30:41.388" v="1166" actId="113"/>
          <ac:spMkLst>
            <pc:docMk/>
            <pc:sldMk cId="3776400344" sldId="354"/>
            <ac:spMk id="5" creationId="{B40771C3-D7AB-BC5C-08F2-36E8C1EF6051}"/>
          </ac:spMkLst>
        </pc:spChg>
        <pc:spChg chg="mod">
          <ac:chgData name="Melissa Riley" userId="d5efca3b52404f59" providerId="LiveId" clId="{F5D1018D-1494-46C2-AE9A-EAD98811941B}" dt="2026-06-23T00:32:20.287" v="1196" actId="1076"/>
          <ac:spMkLst>
            <pc:docMk/>
            <pc:sldMk cId="3776400344" sldId="354"/>
            <ac:spMk id="6" creationId="{D8FC3578-CB9B-2216-C08E-7E94FEEA9FE5}"/>
          </ac:spMkLst>
        </pc:spChg>
        <pc:picChg chg="add mod modCrop">
          <ac:chgData name="Melissa Riley" userId="d5efca3b52404f59" providerId="LiveId" clId="{F5D1018D-1494-46C2-AE9A-EAD98811941B}" dt="2026-06-23T00:24:52.370" v="1060" actId="1076"/>
          <ac:picMkLst>
            <pc:docMk/>
            <pc:sldMk cId="3776400344" sldId="354"/>
            <ac:picMk id="8" creationId="{15BEEFC3-EE07-A55A-DD2F-1340C282AF9F}"/>
          </ac:picMkLst>
        </pc:picChg>
        <pc:picChg chg="del">
          <ac:chgData name="Melissa Riley" userId="d5efca3b52404f59" providerId="LiveId" clId="{F5D1018D-1494-46C2-AE9A-EAD98811941B}" dt="2026-06-23T00:24:34.285" v="1053" actId="478"/>
          <ac:picMkLst>
            <pc:docMk/>
            <pc:sldMk cId="3776400344" sldId="354"/>
            <ac:picMk id="9" creationId="{807E69A1-4970-19E0-F0DF-F8B69F091716}"/>
          </ac:picMkLst>
        </pc:picChg>
        <pc:picChg chg="add mod">
          <ac:chgData name="Melissa Riley" userId="d5efca3b52404f59" providerId="LiveId" clId="{F5D1018D-1494-46C2-AE9A-EAD98811941B}" dt="2026-06-23T00:25:29.653" v="1065" actId="1076"/>
          <ac:picMkLst>
            <pc:docMk/>
            <pc:sldMk cId="3776400344" sldId="354"/>
            <ac:picMk id="11" creationId="{24CACF78-FF7A-FE3E-DDB6-CE7E653DF38B}"/>
          </ac:picMkLst>
        </pc:picChg>
        <pc:picChg chg="del">
          <ac:chgData name="Melissa Riley" userId="d5efca3b52404f59" providerId="LiveId" clId="{F5D1018D-1494-46C2-AE9A-EAD98811941B}" dt="2026-06-23T00:25:20.348" v="1061" actId="478"/>
          <ac:picMkLst>
            <pc:docMk/>
            <pc:sldMk cId="3776400344" sldId="354"/>
            <ac:picMk id="12" creationId="{411F599B-452E-D9B6-B0A0-5F8D242EB7C5}"/>
          </ac:picMkLst>
        </pc:picChg>
        <pc:picChg chg="add mod">
          <ac:chgData name="Melissa Riley" userId="d5efca3b52404f59" providerId="LiveId" clId="{F5D1018D-1494-46C2-AE9A-EAD98811941B}" dt="2026-06-23T00:26:48.327" v="1071" actId="1076"/>
          <ac:picMkLst>
            <pc:docMk/>
            <pc:sldMk cId="3776400344" sldId="354"/>
            <ac:picMk id="14" creationId="{01AE4CA5-D7DF-E820-77A9-A7CA241D53A2}"/>
          </ac:picMkLst>
        </pc:picChg>
        <pc:picChg chg="del">
          <ac:chgData name="Melissa Riley" userId="d5efca3b52404f59" providerId="LiveId" clId="{F5D1018D-1494-46C2-AE9A-EAD98811941B}" dt="2026-06-23T00:25:31.307" v="1066" actId="478"/>
          <ac:picMkLst>
            <pc:docMk/>
            <pc:sldMk cId="3776400344" sldId="354"/>
            <ac:picMk id="16" creationId="{D5DA1462-1A99-E2DC-8604-46ADD4FCC66E}"/>
          </ac:picMkLst>
        </pc:picChg>
        <pc:picChg chg="add mod">
          <ac:chgData name="Melissa Riley" userId="d5efca3b52404f59" providerId="LiveId" clId="{F5D1018D-1494-46C2-AE9A-EAD98811941B}" dt="2026-06-23T00:27:10.308" v="1073" actId="1076"/>
          <ac:picMkLst>
            <pc:docMk/>
            <pc:sldMk cId="3776400344" sldId="354"/>
            <ac:picMk id="17" creationId="{3E0FD929-A7C8-3D56-ABE3-282A25B75B03}"/>
          </ac:picMkLst>
        </pc:picChg>
        <pc:picChg chg="del">
          <ac:chgData name="Melissa Riley" userId="d5efca3b52404f59" providerId="LiveId" clId="{F5D1018D-1494-46C2-AE9A-EAD98811941B}" dt="2026-06-23T00:25:32.002" v="1067" actId="478"/>
          <ac:picMkLst>
            <pc:docMk/>
            <pc:sldMk cId="3776400344" sldId="354"/>
            <ac:picMk id="18" creationId="{0855A576-96BF-F2B2-9177-7E70878F2D4C}"/>
          </ac:picMkLst>
        </pc:picChg>
      </pc:sldChg>
      <pc:sldChg chg="add">
        <pc:chgData name="Melissa Riley" userId="d5efca3b52404f59" providerId="LiveId" clId="{F5D1018D-1494-46C2-AE9A-EAD98811941B}" dt="2026-06-22T23:52:05.864" v="436"/>
        <pc:sldMkLst>
          <pc:docMk/>
          <pc:sldMk cId="58485079" sldId="357"/>
        </pc:sldMkLst>
      </pc:sldChg>
      <pc:sldChg chg="addSp delSp modSp add mod">
        <pc:chgData name="Melissa Riley" userId="d5efca3b52404f59" providerId="LiveId" clId="{F5D1018D-1494-46C2-AE9A-EAD98811941B}" dt="2026-06-23T00:04:00.110" v="683" actId="113"/>
        <pc:sldMkLst>
          <pc:docMk/>
          <pc:sldMk cId="2980675578" sldId="358"/>
        </pc:sldMkLst>
        <pc:spChg chg="mod">
          <ac:chgData name="Melissa Riley" userId="d5efca3b52404f59" providerId="LiveId" clId="{F5D1018D-1494-46C2-AE9A-EAD98811941B}" dt="2026-06-23T00:03:16.283" v="672" actId="1076"/>
          <ac:spMkLst>
            <pc:docMk/>
            <pc:sldMk cId="2980675578" sldId="358"/>
            <ac:spMk id="3" creationId="{BA5B41ED-EB70-DD79-D215-3C7F3FA517C7}"/>
          </ac:spMkLst>
        </pc:spChg>
        <pc:spChg chg="mod">
          <ac:chgData name="Melissa Riley" userId="d5efca3b52404f59" providerId="LiveId" clId="{F5D1018D-1494-46C2-AE9A-EAD98811941B}" dt="2026-06-23T00:03:39.979" v="682" actId="20577"/>
          <ac:spMkLst>
            <pc:docMk/>
            <pc:sldMk cId="2980675578" sldId="358"/>
            <ac:spMk id="4" creationId="{C4718705-4A8C-F34E-365D-027A38571045}"/>
          </ac:spMkLst>
        </pc:spChg>
        <pc:spChg chg="mod">
          <ac:chgData name="Melissa Riley" userId="d5efca3b52404f59" providerId="LiveId" clId="{F5D1018D-1494-46C2-AE9A-EAD98811941B}" dt="2026-06-23T00:04:00.110" v="683" actId="113"/>
          <ac:spMkLst>
            <pc:docMk/>
            <pc:sldMk cId="2980675578" sldId="358"/>
            <ac:spMk id="6" creationId="{2621B498-255D-FE9D-F012-7BC6C0D82B3F}"/>
          </ac:spMkLst>
        </pc:spChg>
        <pc:picChg chg="add del mod">
          <ac:chgData name="Melissa Riley" userId="d5efca3b52404f59" providerId="LiveId" clId="{F5D1018D-1494-46C2-AE9A-EAD98811941B}" dt="2026-06-22T23:58:36.513" v="470" actId="478"/>
          <ac:picMkLst>
            <pc:docMk/>
            <pc:sldMk cId="2980675578" sldId="358"/>
            <ac:picMk id="7" creationId="{548B3320-24F8-AE5C-7766-C8B621B414E7}"/>
          </ac:picMkLst>
        </pc:picChg>
        <pc:picChg chg="add del">
          <ac:chgData name="Melissa Riley" userId="d5efca3b52404f59" providerId="LiveId" clId="{F5D1018D-1494-46C2-AE9A-EAD98811941B}" dt="2026-06-22T23:59:09.948" v="476" actId="478"/>
          <ac:picMkLst>
            <pc:docMk/>
            <pc:sldMk cId="2980675578" sldId="358"/>
            <ac:picMk id="8" creationId="{D248E47A-C469-1A50-685D-CC5392303B14}"/>
          </ac:picMkLst>
        </pc:picChg>
        <pc:picChg chg="add del mod">
          <ac:chgData name="Melissa Riley" userId="d5efca3b52404f59" providerId="LiveId" clId="{F5D1018D-1494-46C2-AE9A-EAD98811941B}" dt="2026-06-22T23:59:08.208" v="475" actId="478"/>
          <ac:picMkLst>
            <pc:docMk/>
            <pc:sldMk cId="2980675578" sldId="358"/>
            <ac:picMk id="10" creationId="{FAE52092-B856-F735-DE95-23F714883DD0}"/>
          </ac:picMkLst>
        </pc:picChg>
        <pc:picChg chg="add mod">
          <ac:chgData name="Melissa Riley" userId="d5efca3b52404f59" providerId="LiveId" clId="{F5D1018D-1494-46C2-AE9A-EAD98811941B}" dt="2026-06-22T23:59:17.479" v="480" actId="1076"/>
          <ac:picMkLst>
            <pc:docMk/>
            <pc:sldMk cId="2980675578" sldId="358"/>
            <ac:picMk id="12" creationId="{2E8B344A-3695-BB76-3894-CB04AB9990BC}"/>
          </ac:picMkLst>
        </pc:picChg>
        <pc:picChg chg="add del">
          <ac:chgData name="Melissa Riley" userId="d5efca3b52404f59" providerId="LiveId" clId="{F5D1018D-1494-46C2-AE9A-EAD98811941B}" dt="2026-06-22T23:58:38.214" v="471" actId="478"/>
          <ac:picMkLst>
            <pc:docMk/>
            <pc:sldMk cId="2980675578" sldId="358"/>
            <ac:picMk id="14" creationId="{5F11285D-B116-728B-EB52-CE5E75A4798D}"/>
          </ac:picMkLst>
        </pc:picChg>
        <pc:picChg chg="del">
          <ac:chgData name="Melissa Riley" userId="d5efca3b52404f59" providerId="LiveId" clId="{F5D1018D-1494-46C2-AE9A-EAD98811941B}" dt="2026-06-22T23:58:11.798" v="464" actId="478"/>
          <ac:picMkLst>
            <pc:docMk/>
            <pc:sldMk cId="2980675578" sldId="358"/>
            <ac:picMk id="17" creationId="{7F05076B-56B1-71A6-9B43-6FB7FAAD00E5}"/>
          </ac:picMkLst>
        </pc:picChg>
      </pc:sldChg>
      <pc:sldChg chg="addSp delSp modSp add mod">
        <pc:chgData name="Melissa Riley" userId="d5efca3b52404f59" providerId="LiveId" clId="{F5D1018D-1494-46C2-AE9A-EAD98811941B}" dt="2026-06-23T00:14:04.369" v="849" actId="1076"/>
        <pc:sldMkLst>
          <pc:docMk/>
          <pc:sldMk cId="4137471733" sldId="359"/>
        </pc:sldMkLst>
        <pc:spChg chg="mod">
          <ac:chgData name="Melissa Riley" userId="d5efca3b52404f59" providerId="LiveId" clId="{F5D1018D-1494-46C2-AE9A-EAD98811941B}" dt="2026-06-23T00:14:04.369" v="849" actId="1076"/>
          <ac:spMkLst>
            <pc:docMk/>
            <pc:sldMk cId="4137471733" sldId="359"/>
            <ac:spMk id="5" creationId="{0A0AE553-88A1-5BD8-6AB1-4307A4FCC37D}"/>
          </ac:spMkLst>
        </pc:spChg>
        <pc:spChg chg="add del mod">
          <ac:chgData name="Melissa Riley" userId="d5efca3b52404f59" providerId="LiveId" clId="{F5D1018D-1494-46C2-AE9A-EAD98811941B}" dt="2026-06-23T00:13:58.970" v="847" actId="1076"/>
          <ac:spMkLst>
            <pc:docMk/>
            <pc:sldMk cId="4137471733" sldId="359"/>
            <ac:spMk id="6" creationId="{3DB9BD32-83F3-81F4-BAD7-A728A2909053}"/>
          </ac:spMkLst>
        </pc:spChg>
        <pc:spChg chg="add mod">
          <ac:chgData name="Melissa Riley" userId="d5efca3b52404f59" providerId="LiveId" clId="{F5D1018D-1494-46C2-AE9A-EAD98811941B}" dt="2026-06-23T00:14:01.452" v="848" actId="1076"/>
          <ac:spMkLst>
            <pc:docMk/>
            <pc:sldMk cId="4137471733" sldId="359"/>
            <ac:spMk id="11" creationId="{7DDAEF83-2B00-EE5D-8812-E125C831CB4C}"/>
          </ac:spMkLst>
        </pc:spChg>
        <pc:picChg chg="add del">
          <ac:chgData name="Melissa Riley" userId="d5efca3b52404f59" providerId="LiveId" clId="{F5D1018D-1494-46C2-AE9A-EAD98811941B}" dt="2026-06-23T00:06:01.550" v="703" actId="478"/>
          <ac:picMkLst>
            <pc:docMk/>
            <pc:sldMk cId="4137471733" sldId="359"/>
            <ac:picMk id="4" creationId="{EAEC1D40-FF95-210C-DBEF-4D081466F3AE}"/>
          </ac:picMkLst>
        </pc:picChg>
        <pc:picChg chg="add del mod">
          <ac:chgData name="Melissa Riley" userId="d5efca3b52404f59" providerId="LiveId" clId="{F5D1018D-1494-46C2-AE9A-EAD98811941B}" dt="2026-06-23T00:10:14.167" v="754" actId="1076"/>
          <ac:picMkLst>
            <pc:docMk/>
            <pc:sldMk cId="4137471733" sldId="359"/>
            <ac:picMk id="7" creationId="{F9E9D6F6-ACFD-9070-F31B-F36897A9DB3C}"/>
          </ac:picMkLst>
        </pc:picChg>
        <pc:picChg chg="add del">
          <ac:chgData name="Melissa Riley" userId="d5efca3b52404f59" providerId="LiveId" clId="{F5D1018D-1494-46C2-AE9A-EAD98811941B}" dt="2026-06-23T00:06:55.706" v="710" actId="478"/>
          <ac:picMkLst>
            <pc:docMk/>
            <pc:sldMk cId="4137471733" sldId="359"/>
            <ac:picMk id="8" creationId="{CE881CB2-7F2A-1C83-A017-6E39F70C9309}"/>
          </ac:picMkLst>
        </pc:picChg>
        <pc:picChg chg="add mod">
          <ac:chgData name="Melissa Riley" userId="d5efca3b52404f59" providerId="LiveId" clId="{F5D1018D-1494-46C2-AE9A-EAD98811941B}" dt="2026-06-23T00:10:27.732" v="758" actId="1076"/>
          <ac:picMkLst>
            <pc:docMk/>
            <pc:sldMk cId="4137471733" sldId="359"/>
            <ac:picMk id="10" creationId="{745A25E9-A19A-F09E-CC0B-8022F1006B8F}"/>
          </ac:picMkLst>
        </pc:picChg>
        <pc:picChg chg="add del mod">
          <ac:chgData name="Melissa Riley" userId="d5efca3b52404f59" providerId="LiveId" clId="{F5D1018D-1494-46C2-AE9A-EAD98811941B}" dt="2026-06-23T00:12:12.509" v="782" actId="478"/>
          <ac:picMkLst>
            <pc:docMk/>
            <pc:sldMk cId="4137471733" sldId="359"/>
            <ac:picMk id="12" creationId="{06729694-6FFC-97CF-B90A-C0F3CA82873F}"/>
          </ac:picMkLst>
        </pc:picChg>
        <pc:picChg chg="add mod">
          <ac:chgData name="Melissa Riley" userId="d5efca3b52404f59" providerId="LiveId" clId="{F5D1018D-1494-46C2-AE9A-EAD98811941B}" dt="2026-06-23T00:12:17.507" v="785" actId="14100"/>
          <ac:picMkLst>
            <pc:docMk/>
            <pc:sldMk cId="4137471733" sldId="359"/>
            <ac:picMk id="14" creationId="{36DF90FA-C220-2ADB-12F7-DF2FF556E169}"/>
          </ac:picMkLst>
        </pc:picChg>
      </pc:sldChg>
      <pc:sldChg chg="addSp delSp modSp add mod">
        <pc:chgData name="Melissa Riley" userId="d5efca3b52404f59" providerId="LiveId" clId="{F5D1018D-1494-46C2-AE9A-EAD98811941B}" dt="2026-06-23T00:23:17.436" v="1008" actId="115"/>
        <pc:sldMkLst>
          <pc:docMk/>
          <pc:sldMk cId="2364556534" sldId="360"/>
        </pc:sldMkLst>
        <pc:spChg chg="mod">
          <ac:chgData name="Melissa Riley" userId="d5efca3b52404f59" providerId="LiveId" clId="{F5D1018D-1494-46C2-AE9A-EAD98811941B}" dt="2026-06-23T00:23:17.436" v="1008" actId="115"/>
          <ac:spMkLst>
            <pc:docMk/>
            <pc:sldMk cId="2364556534" sldId="360"/>
            <ac:spMk id="5" creationId="{4887F4F8-5CC9-3DB2-1AE9-FD3327D1367D}"/>
          </ac:spMkLst>
        </pc:spChg>
        <pc:spChg chg="mod">
          <ac:chgData name="Melissa Riley" userId="d5efca3b52404f59" providerId="LiveId" clId="{F5D1018D-1494-46C2-AE9A-EAD98811941B}" dt="2026-06-23T00:23:00.123" v="997" actId="20577"/>
          <ac:spMkLst>
            <pc:docMk/>
            <pc:sldMk cId="2364556534" sldId="360"/>
            <ac:spMk id="6" creationId="{43B63167-C9F6-3B4C-D9B0-4A0D19AB5DEF}"/>
          </ac:spMkLst>
        </pc:spChg>
        <pc:picChg chg="del">
          <ac:chgData name="Melissa Riley" userId="d5efca3b52404f59" providerId="LiveId" clId="{F5D1018D-1494-46C2-AE9A-EAD98811941B}" dt="2026-06-23T00:18:10.325" v="865" actId="478"/>
          <ac:picMkLst>
            <pc:docMk/>
            <pc:sldMk cId="2364556534" sldId="360"/>
            <ac:picMk id="4" creationId="{AE017E61-7AF7-C381-1C63-7CDEE5507F4C}"/>
          </ac:picMkLst>
        </pc:picChg>
        <pc:picChg chg="add mod">
          <ac:chgData name="Melissa Riley" userId="d5efca3b52404f59" providerId="LiveId" clId="{F5D1018D-1494-46C2-AE9A-EAD98811941B}" dt="2026-06-23T00:18:17.160" v="869" actId="1076"/>
          <ac:picMkLst>
            <pc:docMk/>
            <pc:sldMk cId="2364556534" sldId="360"/>
            <ac:picMk id="7" creationId="{08298E5B-F7A9-30B9-D39A-F23CACE041C5}"/>
          </ac:picMkLst>
        </pc:picChg>
        <pc:picChg chg="del">
          <ac:chgData name="Melissa Riley" userId="d5efca3b52404f59" providerId="LiveId" clId="{F5D1018D-1494-46C2-AE9A-EAD98811941B}" dt="2026-06-23T00:19:03.307" v="870" actId="478"/>
          <ac:picMkLst>
            <pc:docMk/>
            <pc:sldMk cId="2364556534" sldId="360"/>
            <ac:picMk id="8" creationId="{37FEC477-E367-65D2-208F-98C4DA79AB9B}"/>
          </ac:picMkLst>
        </pc:picChg>
        <pc:picChg chg="add mod modCrop">
          <ac:chgData name="Melissa Riley" userId="d5efca3b52404f59" providerId="LiveId" clId="{F5D1018D-1494-46C2-AE9A-EAD98811941B}" dt="2026-06-23T00:19:17.071" v="875" actId="1076"/>
          <ac:picMkLst>
            <pc:docMk/>
            <pc:sldMk cId="2364556534" sldId="360"/>
            <ac:picMk id="10" creationId="{806D68B3-BF0A-2B6C-8B1C-92F505DE5E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0ff8605d2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0ff8605d29_0_23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g30ff8605d29_0_23:notes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6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7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4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6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8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0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0ff8605d2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0ff8605d29_0_28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g30ff8605d29_0_28:notes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4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0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Tab 3-4C (3)</a:t>
            </a:r>
            <a:endParaRPr/>
          </a:p>
        </p:txBody>
      </p:sp>
      <p:sp>
        <p:nvSpPr>
          <p:cNvPr id="50" name="Google Shape;50;p2:notes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3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88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87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90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92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8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6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94"/>
          <p:cNvCxnSpPr/>
          <p:nvPr/>
        </p:nvCxnSpPr>
        <p:spPr>
          <a:xfrm>
            <a:off x="1613243" y="5677246"/>
            <a:ext cx="6075406" cy="0"/>
          </a:xfrm>
          <a:prstGeom prst="straightConnector1">
            <a:avLst/>
          </a:prstGeom>
          <a:noFill/>
          <a:ln w="25400" cap="flat" cmpd="sng">
            <a:solidFill>
              <a:srgbClr val="DA291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94"/>
          <p:cNvSpPr txBox="1">
            <a:spLocks noGrp="1"/>
          </p:cNvSpPr>
          <p:nvPr>
            <p:ph type="body" idx="1"/>
          </p:nvPr>
        </p:nvSpPr>
        <p:spPr>
          <a:xfrm>
            <a:off x="755650" y="3638550"/>
            <a:ext cx="7694613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004C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Content">
  <p:cSld name="Headline with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5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95"/>
          <p:cNvSpPr txBox="1">
            <a:spLocks noGrp="1"/>
          </p:cNvSpPr>
          <p:nvPr>
            <p:ph type="body" idx="1"/>
          </p:nvPr>
        </p:nvSpPr>
        <p:spPr>
          <a:xfrm>
            <a:off x="457200" y="1818640"/>
            <a:ext cx="8229600" cy="400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20" name="Google Shape;20;p95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Blank Content">
  <p:cSld name="Headline with Blank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6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3" name="Google Shape;23;p96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97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head with Content">
  <p:cSld name="Subhead with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98"/>
          <p:cNvCxnSpPr/>
          <p:nvPr/>
        </p:nvCxnSpPr>
        <p:spPr>
          <a:xfrm>
            <a:off x="2004541" y="1867242"/>
            <a:ext cx="5134919" cy="0"/>
          </a:xfrm>
          <a:prstGeom prst="straightConnector1">
            <a:avLst/>
          </a:prstGeom>
          <a:noFill/>
          <a:ln w="25400" cap="flat" cmpd="sng">
            <a:solidFill>
              <a:srgbClr val="DA291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p98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98"/>
          <p:cNvSpPr txBox="1">
            <a:spLocks noGrp="1"/>
          </p:cNvSpPr>
          <p:nvPr>
            <p:ph type="body" idx="1"/>
          </p:nvPr>
        </p:nvSpPr>
        <p:spPr>
          <a:xfrm>
            <a:off x="2182813" y="1325648"/>
            <a:ext cx="4778375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0" name="Google Shape;30;p98"/>
          <p:cNvSpPr txBox="1">
            <a:spLocks noGrp="1"/>
          </p:cNvSpPr>
          <p:nvPr>
            <p:ph type="body" idx="2"/>
          </p:nvPr>
        </p:nvSpPr>
        <p:spPr>
          <a:xfrm>
            <a:off x="457200" y="2194560"/>
            <a:ext cx="8229600" cy="393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31" name="Google Shape;31;p98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head with Bullet List">
  <p:cSld name="Subhead with Bullet Lis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9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34" name="Google Shape;34;p99"/>
          <p:cNvCxnSpPr/>
          <p:nvPr/>
        </p:nvCxnSpPr>
        <p:spPr>
          <a:xfrm>
            <a:off x="2004541" y="1867242"/>
            <a:ext cx="5134919" cy="0"/>
          </a:xfrm>
          <a:prstGeom prst="straightConnector1">
            <a:avLst/>
          </a:prstGeom>
          <a:noFill/>
          <a:ln w="25400" cap="flat" cmpd="sng">
            <a:solidFill>
              <a:srgbClr val="DA291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99"/>
          <p:cNvSpPr txBox="1">
            <a:spLocks noGrp="1"/>
          </p:cNvSpPr>
          <p:nvPr>
            <p:ph type="body" idx="1"/>
          </p:nvPr>
        </p:nvSpPr>
        <p:spPr>
          <a:xfrm>
            <a:off x="2182813" y="1325648"/>
            <a:ext cx="4778375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6" name="Google Shape;36;p99"/>
          <p:cNvSpPr txBox="1">
            <a:spLocks noGrp="1"/>
          </p:cNvSpPr>
          <p:nvPr>
            <p:ph type="body" idx="2"/>
          </p:nvPr>
        </p:nvSpPr>
        <p:spPr>
          <a:xfrm>
            <a:off x="457200" y="2194560"/>
            <a:ext cx="8229600" cy="393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37" name="Google Shape;37;p99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3"/>
          <p:cNvSpPr>
            <a:spLocks noGrp="1"/>
          </p:cNvSpPr>
          <p:nvPr>
            <p:ph type="sldNum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5" tIns="9125" rIns="9125" bIns="9125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93"/>
          <p:cNvSpPr/>
          <p:nvPr/>
        </p:nvSpPr>
        <p:spPr>
          <a:xfrm>
            <a:off x="0" y="-1"/>
            <a:ext cx="9150865" cy="844379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4C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93"/>
          <p:cNvSpPr/>
          <p:nvPr/>
        </p:nvSpPr>
        <p:spPr>
          <a:xfrm>
            <a:off x="0" y="6425514"/>
            <a:ext cx="9150866" cy="267448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93"/>
          <p:cNvSpPr/>
          <p:nvPr/>
        </p:nvSpPr>
        <p:spPr>
          <a:xfrm>
            <a:off x="1092" y="6576541"/>
            <a:ext cx="9149773" cy="287233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"/>
          <p:cNvSpPr txBox="1">
            <a:spLocks noGrp="1"/>
          </p:cNvSpPr>
          <p:nvPr>
            <p:ph type="body" idx="1"/>
          </p:nvPr>
        </p:nvSpPr>
        <p:spPr>
          <a:xfrm>
            <a:off x="469025" y="3151100"/>
            <a:ext cx="8421000" cy="19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5400"/>
              <a:buNone/>
            </a:pPr>
            <a:r>
              <a:rPr lang="en-US"/>
              <a:t>Georgia FFA 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5400"/>
              <a:buNone/>
            </a:pPr>
            <a:r>
              <a:rPr lang="en-US"/>
              <a:t>Floriculture 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5400"/>
              <a:buNone/>
            </a:pPr>
            <a:r>
              <a:rPr lang="en-US"/>
              <a:t>Plant Identification Tips and Tricks </a:t>
            </a:r>
            <a:endParaRPr/>
          </a:p>
        </p:txBody>
      </p:sp>
      <p:pic>
        <p:nvPicPr>
          <p:cNvPr id="43" name="Google Shape;43;p1" descr="NationalFFA_Emblem_R_3C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9801" y="770767"/>
            <a:ext cx="2146300" cy="257799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"/>
          <p:cNvSpPr txBox="1"/>
          <p:nvPr/>
        </p:nvSpPr>
        <p:spPr>
          <a:xfrm>
            <a:off x="687525" y="5716050"/>
            <a:ext cx="62697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a free resource provided by Georgia Agricultural Education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Original creator: Melissa Riley, Central Region Horticulture Teacher</a:t>
            </a:r>
            <a:endParaRPr/>
          </a:p>
        </p:txBody>
      </p:sp>
      <p:pic>
        <p:nvPicPr>
          <p:cNvPr id="45" name="Google Shape;45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5505" y="5274772"/>
            <a:ext cx="1308495" cy="113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6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Impatiens</a:t>
            </a:r>
            <a:endParaRPr/>
          </a:p>
        </p:txBody>
      </p:sp>
      <p:pic>
        <p:nvPicPr>
          <p:cNvPr id="382" name="Google Shape;38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42" y="1378281"/>
            <a:ext cx="4338027" cy="347042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6"/>
          <p:cNvSpPr txBox="1"/>
          <p:nvPr/>
        </p:nvSpPr>
        <p:spPr>
          <a:xfrm>
            <a:off x="5536324" y="1383563"/>
            <a:ext cx="3255579" cy="498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the end of every vein is a small soft thorn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Stem is translucent/ succulent like – can see through the stem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looks like the flower has two stems, but only one attaches to the plant. The other is a nectary gland, and pests like thrips can be found inside of it, lapping up nectar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46" descr="http://www.gardeningknowhow.com/wp-content/uploads/2010/02/impatiens-plant-400x30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0724" y="4108286"/>
            <a:ext cx="2895600" cy="21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0ff8605d29_0_23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Guinea Impatiens </a:t>
            </a:r>
            <a:endParaRPr/>
          </a:p>
        </p:txBody>
      </p:sp>
      <p:pic>
        <p:nvPicPr>
          <p:cNvPr id="391" name="Google Shape;391;g30ff8605d29_0_23"/>
          <p:cNvPicPr preferRelativeResize="0"/>
          <p:nvPr/>
        </p:nvPicPr>
        <p:blipFill rotWithShape="1">
          <a:blip r:embed="rId3">
            <a:alphaModFix/>
          </a:blip>
          <a:srcRect t="17180" b="14940"/>
          <a:stretch/>
        </p:blipFill>
        <p:spPr>
          <a:xfrm>
            <a:off x="4055775" y="934600"/>
            <a:ext cx="3231475" cy="292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30ff8605d29_0_23"/>
          <p:cNvPicPr preferRelativeResize="0"/>
          <p:nvPr/>
        </p:nvPicPr>
        <p:blipFill rotWithShape="1">
          <a:blip r:embed="rId4">
            <a:alphaModFix/>
          </a:blip>
          <a:srcRect b="10482"/>
          <a:stretch/>
        </p:blipFill>
        <p:spPr>
          <a:xfrm>
            <a:off x="5393025" y="3429001"/>
            <a:ext cx="3750975" cy="335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30ff8605d29_0_23"/>
          <p:cNvSpPr txBox="1"/>
          <p:nvPr/>
        </p:nvSpPr>
        <p:spPr>
          <a:xfrm>
            <a:off x="300925" y="1136300"/>
            <a:ext cx="3580200" cy="50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Larger leaves than traditional impatiens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Similar flower but can tolerate more sun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Large, long, narrow leaves that can be variegated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Leaves are usually in whorls of 3-7 leaflets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  <a:highlight>
                  <a:srgbClr val="FFFFFF"/>
                </a:highlight>
              </a:rPr>
              <a:t>The flowers have five slightly overlapping petals around a small, button-like center.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6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Marigold </a:t>
            </a:r>
            <a:endParaRPr/>
          </a:p>
        </p:txBody>
      </p:sp>
      <p:pic>
        <p:nvPicPr>
          <p:cNvPr id="457" name="Google Shape;457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069" y="1647804"/>
            <a:ext cx="5183823" cy="3887867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6"/>
          <p:cNvSpPr txBox="1"/>
          <p:nvPr/>
        </p:nvSpPr>
        <p:spPr>
          <a:xfrm>
            <a:off x="5544716" y="1539590"/>
            <a:ext cx="3446883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a very distinct odor to ward off pests</a:t>
            </a:r>
            <a:endParaRPr/>
          </a:p>
          <a:p>
            <a:pPr marL="34290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compound </a:t>
            </a:r>
            <a:endParaRPr/>
          </a:p>
          <a:p>
            <a:pPr marL="34290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grow in a pom/pom shape</a:t>
            </a:r>
            <a:endParaRPr/>
          </a:p>
          <a:p>
            <a:pPr marL="34290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colors are typically shades of red, yellow, and orange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7"/>
          <p:cNvSpPr txBox="1">
            <a:spLocks noGrp="1"/>
          </p:cNvSpPr>
          <p:nvPr>
            <p:ph type="title"/>
          </p:nvPr>
        </p:nvSpPr>
        <p:spPr>
          <a:xfrm>
            <a:off x="255823" y="129196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Million Bells</a:t>
            </a:r>
            <a:br>
              <a:rPr lang="en-US"/>
            </a:br>
            <a:endParaRPr/>
          </a:p>
        </p:txBody>
      </p:sp>
      <p:pic>
        <p:nvPicPr>
          <p:cNvPr id="464" name="Google Shape;464;p57" descr="Image result for Calibrachoa hybrid cv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972" y="1441139"/>
            <a:ext cx="4572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7"/>
          <p:cNvSpPr txBox="1"/>
          <p:nvPr/>
        </p:nvSpPr>
        <p:spPr>
          <a:xfrm>
            <a:off x="5158615" y="1270703"/>
            <a:ext cx="3728210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Flowers look like small petunias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Compact, mounded plants grow 3-9” tall on mostly trailing stems.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Prolific bloomers produce hundreds of 1” wide flowers from spring to frost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Flower colors include shades of violet, blue, pink, red, magenta, yellow, bronze, and white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4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Ornamental Pepper Plant</a:t>
            </a:r>
            <a:endParaRPr/>
          </a:p>
        </p:txBody>
      </p:sp>
      <p:pic>
        <p:nvPicPr>
          <p:cNvPr id="516" name="Google Shape;516;p64" descr="Image result for Capsicum annu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713" y="2201306"/>
            <a:ext cx="4504639" cy="300410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64"/>
          <p:cNvSpPr txBox="1"/>
          <p:nvPr/>
        </p:nvSpPr>
        <p:spPr>
          <a:xfrm>
            <a:off x="4873092" y="879529"/>
            <a:ext cx="3944140" cy="564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Shrubby mounds 1-4’ tall</a:t>
            </a:r>
            <a:endParaRPr sz="1900" dirty="0"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Lance-shaped to oval medium green leaves</a:t>
            </a:r>
            <a:endParaRPr sz="1900" dirty="0"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 to bell-shaped white or yellow flowers</a:t>
            </a:r>
            <a:r>
              <a:rPr lang="en-US" sz="19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give way to edible peppers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peppers point upward on most ornamental varieties (unlike edible peppers which hang down)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 cultivars developed for ornamental use featuring attractive peppers in bright shades of red, yellow, purple, orange and brown. </a:t>
            </a: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6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Pansy</a:t>
            </a:r>
            <a:endParaRPr/>
          </a:p>
        </p:txBody>
      </p:sp>
      <p:sp>
        <p:nvSpPr>
          <p:cNvPr id="523" name="Google Shape;523;p66"/>
          <p:cNvSpPr txBox="1"/>
          <p:nvPr/>
        </p:nvSpPr>
        <p:spPr>
          <a:xfrm>
            <a:off x="5814205" y="1328630"/>
            <a:ext cx="3177396" cy="572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have two layers of petals</a:t>
            </a:r>
            <a:endParaRPr sz="2400"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have scalloped edges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400" dirty="0">
              <a:solidFill>
                <a:schemeClr val="dk1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have stipules (leaf-like structures at the base of the leaf stem) that are as large as the leaves themselves</a:t>
            </a:r>
            <a:endParaRPr sz="2400"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66" descr="http://www.parkswholesaleplants.com/wp-content/uploads/2008/11/Beaconsfiel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64858"/>
            <a:ext cx="5479527" cy="4109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8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Pentas</a:t>
            </a:r>
            <a:endParaRPr/>
          </a:p>
        </p:txBody>
      </p:sp>
      <p:pic>
        <p:nvPicPr>
          <p:cNvPr id="537" name="Google Shape;53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232" y="1501110"/>
            <a:ext cx="5441097" cy="4080823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68"/>
          <p:cNvSpPr/>
          <p:nvPr/>
        </p:nvSpPr>
        <p:spPr>
          <a:xfrm>
            <a:off x="5729391" y="1354892"/>
            <a:ext cx="3262209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636B4F"/>
                </a:solidFill>
                <a:latin typeface="Arial"/>
                <a:ea typeface="Arial"/>
                <a:cs typeface="Arial"/>
                <a:sym typeface="Arial"/>
              </a:rPr>
              <a:t>A tropical woody-based perennial that grows to 1-2’ tall in beds or containers.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36B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636B4F"/>
                </a:solidFill>
                <a:latin typeface="Arial"/>
                <a:ea typeface="Arial"/>
                <a:cs typeface="Arial"/>
                <a:sym typeface="Arial"/>
              </a:rPr>
              <a:t>A many-branched, somewhat sprawling plant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36B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636B4F"/>
                </a:solidFill>
                <a:latin typeface="Arial"/>
                <a:ea typeface="Arial"/>
                <a:cs typeface="Arial"/>
                <a:sym typeface="Arial"/>
              </a:rPr>
              <a:t>Features 4” wide rounded clusters of star-shaped flowers.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36B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636B4F"/>
                </a:solidFill>
                <a:latin typeface="Arial"/>
                <a:ea typeface="Arial"/>
                <a:cs typeface="Arial"/>
                <a:sym typeface="Arial"/>
              </a:rPr>
              <a:t>Elliptic to lanceolate dark green leaves (to 6” long).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36B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636B4F"/>
                </a:solidFill>
                <a:latin typeface="Arial"/>
                <a:ea typeface="Arial"/>
                <a:cs typeface="Arial"/>
                <a:sym typeface="Arial"/>
              </a:rPr>
              <a:t>Flowers are pink, magenta, lilac or less commonly white.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0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Petunia </a:t>
            </a:r>
            <a:endParaRPr/>
          </a:p>
        </p:txBody>
      </p:sp>
      <p:pic>
        <p:nvPicPr>
          <p:cNvPr id="551" name="Google Shape;551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209" y="985344"/>
            <a:ext cx="3999359" cy="533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70"/>
          <p:cNvSpPr txBox="1"/>
          <p:nvPr/>
        </p:nvSpPr>
        <p:spPr>
          <a:xfrm>
            <a:off x="4702434" y="1118974"/>
            <a:ext cx="4067503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Trumpet/ tube shaped flower – lots of colors </a:t>
            </a:r>
            <a:endParaRPr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the petals are attached together</a:t>
            </a:r>
            <a:endParaRPr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is pointed and fuzzy, stem is fuzzy</a:t>
            </a:r>
            <a:endParaRPr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 typically grows in a downward pattern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/>
              <a:t>un your finger along a petunia stem — it's extremely sticky/glandular</a:t>
            </a:r>
            <a:endParaRPr sz="2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0ff8605d29_0_28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Polka-Dot Plant</a:t>
            </a:r>
            <a:endParaRPr/>
          </a:p>
        </p:txBody>
      </p:sp>
      <p:pic>
        <p:nvPicPr>
          <p:cNvPr id="580" name="Google Shape;580;g30ff8605d29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6700" y="2800352"/>
            <a:ext cx="5524300" cy="36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g30ff8605d29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8025" y="916096"/>
            <a:ext cx="4057201" cy="2581026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g30ff8605d29_0_28"/>
          <p:cNvSpPr txBox="1"/>
          <p:nvPr/>
        </p:nvSpPr>
        <p:spPr>
          <a:xfrm>
            <a:off x="284125" y="1169900"/>
            <a:ext cx="2857500" cy="52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  <a:highlight>
                  <a:srgbClr val="FFFFFF"/>
                </a:highlight>
              </a:rPr>
              <a:t>brightly variegated or spotted leaves that look like polka dots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  <a:highlight>
                  <a:srgbClr val="FFFFFF"/>
                </a:highlight>
              </a:rPr>
              <a:t>Leaves are oval shaped 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  <a:highlight>
                  <a:srgbClr val="FFFFFF"/>
                </a:highlight>
              </a:rPr>
              <a:t>The plant has a small bushy growth habit and tends to branch out as it grows. 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4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Portulaca</a:t>
            </a:r>
            <a:endParaRPr/>
          </a:p>
        </p:txBody>
      </p:sp>
      <p:pic>
        <p:nvPicPr>
          <p:cNvPr id="588" name="Google Shape;588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768" y="944339"/>
            <a:ext cx="4032521" cy="5376694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74"/>
          <p:cNvSpPr/>
          <p:nvPr/>
        </p:nvSpPr>
        <p:spPr>
          <a:xfrm>
            <a:off x="4794738" y="1432083"/>
            <a:ext cx="3574060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Features 2” diameter flowers in orange, yellow, red, pink, white and </a:t>
            </a: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bicolors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Plants typically grow 4-8” tall and spread to 15” wide.</a:t>
            </a:r>
            <a:endParaRPr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bloom summer to frost.</a:t>
            </a:r>
            <a:endParaRPr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Spatulate to ovate, flat, fleshy leaves (to 1.25” long) / like a succulent. 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"/>
          <p:cNvSpPr txBox="1">
            <a:spLocks noGrp="1"/>
          </p:cNvSpPr>
          <p:nvPr>
            <p:ph type="title"/>
          </p:nvPr>
        </p:nvSpPr>
        <p:spPr>
          <a:xfrm>
            <a:off x="334963" y="0"/>
            <a:ext cx="8229600" cy="583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r>
              <a:rPr lang="en-US" sz="1800">
                <a:solidFill>
                  <a:schemeClr val="lt1"/>
                </a:solidFill>
              </a:rPr>
              <a:t> </a:t>
            </a:r>
            <a:br>
              <a:rPr lang="en-US" sz="1800">
                <a:solidFill>
                  <a:schemeClr val="dk1"/>
                </a:solidFill>
              </a:rPr>
            </a:br>
            <a:endParaRPr sz="1800">
              <a:solidFill>
                <a:schemeClr val="dk1"/>
              </a:solidFill>
            </a:endParaRPr>
          </a:p>
        </p:txBody>
      </p:sp>
      <p:sp>
        <p:nvSpPr>
          <p:cNvPr id="53" name="Google Shape;53;p2"/>
          <p:cNvSpPr txBox="1">
            <a:spLocks noGrp="1"/>
          </p:cNvSpPr>
          <p:nvPr>
            <p:ph type="body" idx="1"/>
          </p:nvPr>
        </p:nvSpPr>
        <p:spPr>
          <a:xfrm>
            <a:off x="457200" y="1166648"/>
            <a:ext cx="8229600" cy="4654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-US" sz="3200" b="1">
                <a:latin typeface="Georgia"/>
                <a:ea typeface="Georgia"/>
                <a:cs typeface="Georgia"/>
                <a:sym typeface="Georgia"/>
              </a:rPr>
              <a:t>This PowerPoint was created to provide key characteristics of plants on the Plant Identification list of the Georgia Floriculture Career Development Event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80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Salvia </a:t>
            </a:r>
            <a:endParaRPr/>
          </a:p>
        </p:txBody>
      </p:sp>
      <p:pic>
        <p:nvPicPr>
          <p:cNvPr id="631" name="Google Shape;631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431" y="1056289"/>
            <a:ext cx="3941996" cy="5255994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80"/>
          <p:cNvSpPr txBox="1"/>
          <p:nvPr/>
        </p:nvSpPr>
        <p:spPr>
          <a:xfrm>
            <a:off x="4358900" y="1515026"/>
            <a:ext cx="4355591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Comes in a variety of colors, flowers is upright on a stalk with lots of blooms on one stem </a:t>
            </a:r>
            <a:endParaRPr sz="2400"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a square stem</a:t>
            </a:r>
            <a:endParaRPr sz="2400"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is triangle in shape 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400" dirty="0">
              <a:solidFill>
                <a:schemeClr val="dk1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The leaves are rough/wrinkled</a:t>
            </a:r>
            <a:endParaRPr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3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Snapdragon</a:t>
            </a:r>
            <a:endParaRPr/>
          </a:p>
        </p:txBody>
      </p:sp>
      <p:pic>
        <p:nvPicPr>
          <p:cNvPr id="652" name="Google Shape;652;p8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9550" y="1362075"/>
            <a:ext cx="4091742" cy="4480898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83"/>
          <p:cNvSpPr txBox="1"/>
          <p:nvPr/>
        </p:nvSpPr>
        <p:spPr>
          <a:xfrm>
            <a:off x="4270741" y="1189038"/>
            <a:ext cx="4660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83"/>
          <p:cNvSpPr/>
          <p:nvPr/>
        </p:nvSpPr>
        <p:spPr>
          <a:xfrm>
            <a:off x="4441568" y="1284626"/>
            <a:ext cx="4462529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Upright form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Flower well from spring to fall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Dragon-shaped, tubular, two-lipped, closed flowers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Flowers come in both pastel and bright colors such as shades of white, yellow, red, pink, orange, peach and purple (some bicolors)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Lance shaped, glossy dark green leaves (to 3” long)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8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Vinca</a:t>
            </a:r>
            <a:endParaRPr/>
          </a:p>
        </p:txBody>
      </p:sp>
      <p:sp>
        <p:nvSpPr>
          <p:cNvPr id="709" name="Google Shape;709;p88"/>
          <p:cNvSpPr txBox="1"/>
          <p:nvPr/>
        </p:nvSpPr>
        <p:spPr>
          <a:xfrm>
            <a:off x="4819650" y="1171978"/>
            <a:ext cx="4229100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bud has pinwheel shape 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Mounding 6-18” (less frequently to 24”) tall and as wide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have five flattened petal-like lobes and appear in upper leaf axils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Colors include pale pink, rose, hot pink, red, lilac, and white, often with contrasting darker throats/eyes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Oblong to ovate glossy, green leaves (2” long) with white midrib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0" name="Google Shape;710;p88" descr="http://artfulplanters.com/wp-content/uploads/2012/06/Vinca.jpg"/>
          <p:cNvPicPr preferRelativeResize="0"/>
          <p:nvPr/>
        </p:nvPicPr>
        <p:blipFill rotWithShape="1">
          <a:blip r:embed="rId3">
            <a:alphaModFix/>
          </a:blip>
          <a:srcRect b="3789"/>
          <a:stretch/>
        </p:blipFill>
        <p:spPr>
          <a:xfrm>
            <a:off x="276225" y="3433729"/>
            <a:ext cx="4364421" cy="31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3475" y="1028700"/>
            <a:ext cx="3039089" cy="24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87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Verbena</a:t>
            </a:r>
            <a:endParaRPr/>
          </a:p>
        </p:txBody>
      </p:sp>
      <p:pic>
        <p:nvPicPr>
          <p:cNvPr id="717" name="Google Shape;717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516" y="1214651"/>
            <a:ext cx="4883624" cy="4883624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87"/>
          <p:cNvSpPr txBox="1"/>
          <p:nvPr/>
        </p:nvSpPr>
        <p:spPr>
          <a:xfrm>
            <a:off x="5377529" y="1574000"/>
            <a:ext cx="3499945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Stems and leaves are slightly hairy</a:t>
            </a:r>
            <a:endParaRPr sz="2400"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in small clusters and in a variety of colors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4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/>
              <a:t>the flower clusters are flat-topped</a:t>
            </a:r>
            <a:endParaRPr sz="2400"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triangle shape 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90"/>
          <p:cNvSpPr txBox="1">
            <a:spLocks noGrp="1"/>
          </p:cNvSpPr>
          <p:nvPr>
            <p:ph type="title"/>
          </p:nvPr>
        </p:nvSpPr>
        <p:spPr>
          <a:xfrm>
            <a:off x="0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Wax Begonia</a:t>
            </a:r>
            <a:endParaRPr/>
          </a:p>
        </p:txBody>
      </p:sp>
      <p:pic>
        <p:nvPicPr>
          <p:cNvPr id="732" name="Google Shape;732;p90" descr="MVC-008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59722"/>
            <a:ext cx="5948855" cy="4461641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90"/>
          <p:cNvSpPr txBox="1"/>
          <p:nvPr/>
        </p:nvSpPr>
        <p:spPr>
          <a:xfrm>
            <a:off x="6212060" y="1173892"/>
            <a:ext cx="2931940" cy="6494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Waxy leaves gives glossy look</a:t>
            </a:r>
            <a:endParaRPr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Leaf margins look like torn paper, rough, ragged edges</a:t>
            </a:r>
            <a:endParaRPr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Leaves can be green or bronze</a:t>
            </a: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solidFill>
                <a:schemeClr val="dk1"/>
              </a:solidFill>
            </a:endParaRP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/>
              <a:t>wax begonias have a very asymmetrical leaf base (one side is clearly larger than the other)</a:t>
            </a:r>
            <a:endParaRPr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2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Zinnia</a:t>
            </a:r>
            <a:endParaRPr/>
          </a:p>
        </p:txBody>
      </p:sp>
      <p:pic>
        <p:nvPicPr>
          <p:cNvPr id="746" name="Google Shape;746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656" y="941695"/>
            <a:ext cx="5281684" cy="5281684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2"/>
          <p:cNvSpPr txBox="1"/>
          <p:nvPr/>
        </p:nvSpPr>
        <p:spPr>
          <a:xfrm>
            <a:off x="5671744" y="1223040"/>
            <a:ext cx="3472256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Composite, brightly colored flowers</a:t>
            </a:r>
            <a:endParaRPr sz="2100"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petiole – leaves go right up to stem</a:t>
            </a:r>
            <a:endParaRPr sz="2100"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Growth pattern is upright   </a:t>
            </a:r>
            <a:endParaRPr sz="2100"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midribs to each leaf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1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100" dirty="0"/>
              <a:t>Zinnia leaves are rough and sandpapery to the touch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1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100" dirty="0"/>
              <a:t>stem is somewhat hollow</a:t>
            </a:r>
            <a:endParaRPr sz="21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E83A6-3644-0881-87CF-B2ABF9AD6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let's Compare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4AD45-71BD-5E48-2CF1-260720673D7D}"/>
              </a:ext>
            </a:extLst>
          </p:cNvPr>
          <p:cNvSpPr txBox="1"/>
          <p:nvPr/>
        </p:nvSpPr>
        <p:spPr>
          <a:xfrm>
            <a:off x="326768" y="3979248"/>
            <a:ext cx="376215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Million Bells  (Calibrachoa)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dirty="0"/>
              <a:t>Size:  Tiny flowers — only about 1" wide (like a miniature petunia)</a:t>
            </a:r>
          </a:p>
          <a:p>
            <a:r>
              <a:rPr lang="en-US" dirty="0"/>
              <a:t>Quantity:  Produces HUNDREDS of blooms at once — prolific!</a:t>
            </a:r>
          </a:p>
          <a:p>
            <a:r>
              <a:rPr lang="en-US" dirty="0"/>
              <a:t>Leaves:  Very small, narrow leaves along trailing stems</a:t>
            </a:r>
          </a:p>
          <a:p>
            <a:r>
              <a:rPr lang="en-US" dirty="0"/>
              <a:t>Growth:  Compact, mostly trailing stems; 3–9" tall</a:t>
            </a:r>
          </a:p>
          <a:p>
            <a:r>
              <a:rPr lang="en-US" dirty="0"/>
              <a:t>Everything is proportionally tiny — a 'mini' 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51307C-7D6B-C470-584D-BE387F29010C}"/>
              </a:ext>
            </a:extLst>
          </p:cNvPr>
          <p:cNvSpPr txBox="1"/>
          <p:nvPr/>
        </p:nvSpPr>
        <p:spPr>
          <a:xfrm>
            <a:off x="4572000" y="3979248"/>
            <a:ext cx="45720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Petunia</a:t>
            </a:r>
          </a:p>
          <a:p>
            <a:r>
              <a:rPr lang="en-US" dirty="0"/>
              <a:t>Size:  Large flowers — 2–4" wide (much bigger than Million Bells)</a:t>
            </a:r>
          </a:p>
          <a:p>
            <a:r>
              <a:rPr lang="en-US" dirty="0"/>
              <a:t>Quantity:  Fewer blooms at once</a:t>
            </a:r>
          </a:p>
          <a:p>
            <a:r>
              <a:rPr lang="en-US" dirty="0"/>
              <a:t>Leaves:  Larger fuzzy leaves; noticeably bigger than Million Bells</a:t>
            </a:r>
          </a:p>
          <a:p>
            <a:r>
              <a:rPr lang="en-US" dirty="0"/>
              <a:t>Texture:  Sticky, hairy stem and leaves</a:t>
            </a:r>
          </a:p>
          <a:p>
            <a:r>
              <a:rPr lang="en-US" dirty="0"/>
              <a:t>Petals:  All petals fused together into a trumpet shape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535B6B-C881-516B-B28A-49F74E8BE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5" y="1118974"/>
            <a:ext cx="3933096" cy="2742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1A5EAF-08FA-9340-A453-F6FA8126D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14849"/>
            <a:ext cx="3934571" cy="295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52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091F4-8ED0-FF00-08D2-9F77217E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let's Compare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2D289-FBD2-1961-5688-77042E94307B}"/>
              </a:ext>
            </a:extLst>
          </p:cNvPr>
          <p:cNvSpPr txBox="1"/>
          <p:nvPr/>
        </p:nvSpPr>
        <p:spPr>
          <a:xfrm>
            <a:off x="163902" y="4233402"/>
            <a:ext cx="440809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Impatiens</a:t>
            </a:r>
          </a:p>
          <a:p>
            <a:r>
              <a:rPr lang="en-US" dirty="0"/>
              <a:t>Leaves:  Smaller, oval-shaped leaves (~2" long)</a:t>
            </a:r>
          </a:p>
          <a:p>
            <a:r>
              <a:rPr lang="en-US" dirty="0"/>
              <a:t>Stem:  Translucent stem — you can see through it!</a:t>
            </a:r>
          </a:p>
          <a:p>
            <a:r>
              <a:rPr lang="en-US" dirty="0"/>
              <a:t>Thorns:  Tiny soft thorn at the end of every leaf vein</a:t>
            </a:r>
          </a:p>
          <a:p>
            <a:r>
              <a:rPr lang="en-US" dirty="0"/>
              <a:t>Nectary:  What looks like a second stem is actually a nectary gland — thrips hide inside</a:t>
            </a:r>
          </a:p>
          <a:p>
            <a:r>
              <a:rPr lang="en-US" dirty="0"/>
              <a:t>Flower:  Smaller flowers (~1" across)</a:t>
            </a:r>
          </a:p>
          <a:p>
            <a:r>
              <a:rPr lang="en-US" dirty="0"/>
              <a:t>Texture:  Succulent, watery stems that snap cleanly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AAA84E-F5FE-CEA3-038C-8750821700E0}"/>
              </a:ext>
            </a:extLst>
          </p:cNvPr>
          <p:cNvSpPr txBox="1"/>
          <p:nvPr/>
        </p:nvSpPr>
        <p:spPr>
          <a:xfrm>
            <a:off x="4735902" y="4233402"/>
            <a:ext cx="44080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New Guinea Impatiens</a:t>
            </a:r>
          </a:p>
          <a:p>
            <a:r>
              <a:rPr lang="en-US" dirty="0"/>
              <a:t>Leaves:  Much larger, long, narrow leaves (3-5" long), often variegated</a:t>
            </a:r>
          </a:p>
          <a:p>
            <a:r>
              <a:rPr lang="en-US" dirty="0"/>
              <a:t>Arrangement:  Leaves in whorls of 3–7 leaflets around the stem</a:t>
            </a:r>
          </a:p>
          <a:p>
            <a:r>
              <a:rPr lang="en-US" dirty="0"/>
              <a:t>Flower:  Much larger flowers (up to 3" across)</a:t>
            </a:r>
          </a:p>
          <a:p>
            <a:r>
              <a:rPr lang="en-US" dirty="0"/>
              <a:t>Color:  Leaves often have a dark, glossy sheen</a:t>
            </a:r>
          </a:p>
          <a:p>
            <a:r>
              <a:rPr lang="en-US" dirty="0"/>
              <a:t>Center:  Five slightly overlapping petals around a small button-like center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A5512B-015C-EC5F-5E85-C9B405A83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020" y="1311214"/>
            <a:ext cx="4383281" cy="2922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4262C4-F72C-61AD-3643-3E60CE7879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6" t="24700" r="2204" b="11343"/>
          <a:stretch>
            <a:fillRect/>
          </a:stretch>
        </p:blipFill>
        <p:spPr>
          <a:xfrm>
            <a:off x="326768" y="777939"/>
            <a:ext cx="4025355" cy="352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4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58934-A578-6F44-88BE-D848B7C68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6B18B-ACAC-77BC-D8E6-26C8F0122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lets compare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534B3-3467-79D8-99FC-1035005D412A}"/>
              </a:ext>
            </a:extLst>
          </p:cNvPr>
          <p:cNvSpPr txBox="1"/>
          <p:nvPr/>
        </p:nvSpPr>
        <p:spPr>
          <a:xfrm>
            <a:off x="637415" y="3862463"/>
            <a:ext cx="35019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Geranium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Upright bushy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solidFill>
                  <a:schemeClr val="tx1"/>
                </a:solidFill>
                <a:latin typeface="Georgia" panose="02040502050405020303" pitchFamily="18" charset="0"/>
              </a:rPr>
              <a:t>round, hairy leaves 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with a distinct dark horseshoe/zone marking on the leaf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Strong, distinctive smell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263633-C662-C2C4-5BED-F523ED676D6B}"/>
              </a:ext>
            </a:extLst>
          </p:cNvPr>
          <p:cNvSpPr txBox="1"/>
          <p:nvPr/>
        </p:nvSpPr>
        <p:spPr>
          <a:xfrm>
            <a:off x="4807974" y="3739352"/>
            <a:ext cx="36002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Ivy Geranium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eorgia" panose="02040502050405020303" pitchFamily="18" charset="0"/>
              </a:rPr>
              <a:t>has showy flower clusters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Named 'ivy' because its 5-lobed leaf LOOKS like ivy — but it's a geranium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Georgia" panose="02040502050405020303" pitchFamily="18" charset="0"/>
              </a:rPr>
              <a:t>waxy, thick, semi-succulent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trails from a hanging basket but cannot climb walls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2989CA-25FE-3644-58C1-0450C1BEF0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515"/>
          <a:stretch>
            <a:fillRect/>
          </a:stretch>
        </p:blipFill>
        <p:spPr>
          <a:xfrm>
            <a:off x="4680154" y="1118974"/>
            <a:ext cx="3296693" cy="2620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16B956-0EA9-5380-2156-89B0D7568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38" y="876479"/>
            <a:ext cx="2937233" cy="298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5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7CB11-B054-BE8E-B439-E5149A007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5544-A8A9-0909-CC41-E7C0C1CD7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let's Compare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718705-4A8C-F34E-365D-027A38571045}"/>
              </a:ext>
            </a:extLst>
          </p:cNvPr>
          <p:cNvSpPr txBox="1"/>
          <p:nvPr/>
        </p:nvSpPr>
        <p:spPr>
          <a:xfrm>
            <a:off x="377953" y="4011034"/>
            <a:ext cx="253357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Vinca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Waxy, very glossy POINTED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flat petals with a tube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Smooth leaf edges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WHITE center vein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1B498-255D-FE9D-F012-7BC6C0D82B3F}"/>
              </a:ext>
            </a:extLst>
          </p:cNvPr>
          <p:cNvSpPr txBox="1"/>
          <p:nvPr/>
        </p:nvSpPr>
        <p:spPr>
          <a:xfrm>
            <a:off x="3451515" y="4141373"/>
            <a:ext cx="238727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Impatiens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Soft, matte leaves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are flat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Extra “stem” attached behind flower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slightly toothed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Stems very fleshy/watery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B41ED-EB70-DD79-D215-3C7F3FA517C7}"/>
              </a:ext>
            </a:extLst>
          </p:cNvPr>
          <p:cNvSpPr txBox="1"/>
          <p:nvPr/>
        </p:nvSpPr>
        <p:spPr>
          <a:xfrm>
            <a:off x="6378773" y="4093244"/>
            <a:ext cx="2387274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Wax Begonia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Waxy, glossy leaves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large + two small petals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Slightly toothed/wavy leaves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B3320-24F8-AE5C-7766-C8B621B41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22" y="937656"/>
            <a:ext cx="2621094" cy="2621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E52092-B856-F735-DE95-23F714883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742" y="1038700"/>
            <a:ext cx="2295525" cy="2600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8B344A-3695-BB76-3894-CB04AB999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235" y="1379510"/>
            <a:ext cx="2387274" cy="238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75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7C0E5-6A36-9E7D-752C-CFD3C2BF4B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Annuals/Bedding Plants</a:t>
            </a:r>
          </a:p>
        </p:txBody>
      </p:sp>
    </p:spTree>
    <p:extLst>
      <p:ext uri="{BB962C8B-B14F-4D97-AF65-F5344CB8AC3E}">
        <p14:creationId xmlns:p14="http://schemas.microsoft.com/office/powerpoint/2010/main" val="1753675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2E88B-9A04-42CC-67EC-02B657EC2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4796-F11E-E677-31BC-398433CA6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lets compare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AE553-88A1-5BD8-6AB1-4307A4FCC37D}"/>
              </a:ext>
            </a:extLst>
          </p:cNvPr>
          <p:cNvSpPr txBox="1"/>
          <p:nvPr/>
        </p:nvSpPr>
        <p:spPr>
          <a:xfrm>
            <a:off x="64834" y="4314558"/>
            <a:ext cx="297102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Alyssum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Tiny white/purple flowers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chemeClr val="tx1"/>
                </a:solidFill>
                <a:latin typeface="Georgia" panose="02040502050405020303" pitchFamily="18" charset="0"/>
              </a:rPr>
              <a:t>Small, narrow leaves – Alternate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Tiny clusters of flowers - flowers are tiny with 4 petals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B9BD32-83F3-81F4-BAD7-A728A2909053}"/>
              </a:ext>
            </a:extLst>
          </p:cNvPr>
          <p:cNvSpPr txBox="1"/>
          <p:nvPr/>
        </p:nvSpPr>
        <p:spPr>
          <a:xfrm>
            <a:off x="3315770" y="4278854"/>
            <a:ext cx="21578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Ageratum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eorgia" panose="02040502050405020303" pitchFamily="18" charset="0"/>
              </a:rPr>
              <a:t>Fuzzy blue/purple flower pompoms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no visible petals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latin typeface="Georgia" panose="02040502050405020303" pitchFamily="18" charset="0"/>
              </a:rPr>
              <a:t>Small, oval leaves – opposite</a:t>
            </a:r>
          </a:p>
          <a:p>
            <a:endParaRPr lang="en-US" sz="1600" u="sng" dirty="0">
              <a:latin typeface="Georgia" panose="020405020504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E9D6F6-ACFD-9070-F31B-F36897A9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55" y="870332"/>
            <a:ext cx="2287383" cy="34373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5A25E9-A19A-F09E-CC0B-8022F1006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589" y="1264261"/>
            <a:ext cx="2898108" cy="28981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DAEF83-2B00-EE5D-8812-E125C831CB4C}"/>
              </a:ext>
            </a:extLst>
          </p:cNvPr>
          <p:cNvSpPr txBox="1"/>
          <p:nvPr/>
        </p:nvSpPr>
        <p:spPr>
          <a:xfrm>
            <a:off x="5860334" y="4281090"/>
            <a:ext cx="297102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Verbena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Spreading, trailing habit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chemeClr val="tx1"/>
                </a:solidFill>
                <a:latin typeface="Georgia" panose="02040502050405020303" pitchFamily="18" charset="0"/>
              </a:rPr>
              <a:t>Rough, hairy, deeply wrinkled leaves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Small 5-petaled flowers in flat-topped rounded clusters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DF90FA-C220-2ADB-12F7-DF2FF556E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697" y="1257359"/>
            <a:ext cx="3050298" cy="305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71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17DEB-5413-A520-7D6F-6A5BB3CCB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CCCB2-E15D-902E-98A4-1E6DC0CDB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lets compare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7F4F8-5CC9-3DB2-1AE9-FD3327D1367D}"/>
              </a:ext>
            </a:extLst>
          </p:cNvPr>
          <p:cNvSpPr txBox="1"/>
          <p:nvPr/>
        </p:nvSpPr>
        <p:spPr>
          <a:xfrm>
            <a:off x="637415" y="3862463"/>
            <a:ext cx="35019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Marigold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Leaves are pinnately compound — divided into many small leaflets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Smooth leaflets, delicate appearance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Flowers are yellow, orange, gold, cream, rust — warm tones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Stems </a:t>
            </a:r>
            <a:r>
              <a:rPr lang="en-US" sz="1600" b="1" u="sng" dirty="0">
                <a:solidFill>
                  <a:schemeClr val="tx1"/>
                </a:solidFill>
                <a:latin typeface="Georgia" panose="02040502050405020303" pitchFamily="18" charset="0"/>
              </a:rPr>
              <a:t>hollow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, upright, branching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63167-C9F6-3B4C-D9B0-4A0D19AB5DEF}"/>
              </a:ext>
            </a:extLst>
          </p:cNvPr>
          <p:cNvSpPr txBox="1"/>
          <p:nvPr/>
        </p:nvSpPr>
        <p:spPr>
          <a:xfrm>
            <a:off x="4807974" y="3739352"/>
            <a:ext cx="36002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Zinnia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eorgia" panose="02040502050405020303" pitchFamily="18" charset="0"/>
              </a:rPr>
              <a:t>Leaves opposite and leaf base wraps around 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Flowers in nearly every color — widest range of any annual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Flowers can be single to fully double, daisy-like to pompom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Leaves broad to oval shaped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Stems thick, upright, slightly hairy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298E5B-F7A9-30B9-D39A-F23CACE04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98" y="970097"/>
            <a:ext cx="2892366" cy="2892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6D68B3-BF0A-2B6C-8B1C-92F505DE5E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5585"/>
          <a:stretch>
            <a:fillRect/>
          </a:stretch>
        </p:blipFill>
        <p:spPr>
          <a:xfrm>
            <a:off x="5395449" y="583483"/>
            <a:ext cx="2263879" cy="315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56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1E940-E604-8F08-5F47-F8D81382E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6E3C8-EE3B-8A88-05CA-1E7EBCD53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let's Compare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3826A-5EBB-A14E-022D-3E75B5BB98EC}"/>
              </a:ext>
            </a:extLst>
          </p:cNvPr>
          <p:cNvSpPr txBox="1"/>
          <p:nvPr/>
        </p:nvSpPr>
        <p:spPr>
          <a:xfrm>
            <a:off x="319896" y="3373441"/>
            <a:ext cx="189522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Snapdragon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- Hinged "snap" mouth — two-lipped, closes and opens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longer than it is wide, tapering to a sharp point at the tip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Smooth, slightly waxy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Alternate</a:t>
            </a:r>
            <a:r>
              <a:rPr lang="en-US" dirty="0"/>
              <a:t> on 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C3578-CB9B-2216-C08E-7E94FEEA9FE5}"/>
              </a:ext>
            </a:extLst>
          </p:cNvPr>
          <p:cNvSpPr txBox="1"/>
          <p:nvPr/>
        </p:nvSpPr>
        <p:spPr>
          <a:xfrm>
            <a:off x="4686085" y="3624302"/>
            <a:ext cx="2073877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Flowering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- 4 petals in a cross arrangement, densely packed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very long, narrow, </a:t>
            </a:r>
            <a:r>
              <a:rPr lang="en-US" b="1" dirty="0"/>
              <a:t>fuzzy/woolly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Alternate</a:t>
            </a:r>
            <a:r>
              <a:rPr lang="en-US" dirty="0"/>
              <a:t>, clasping 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8F9585-F221-0CCB-590B-4CE2951A5810}"/>
              </a:ext>
            </a:extLst>
          </p:cNvPr>
          <p:cNvSpPr txBox="1"/>
          <p:nvPr/>
        </p:nvSpPr>
        <p:spPr>
          <a:xfrm>
            <a:off x="6922008" y="3484784"/>
            <a:ext cx="208178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Hyacinth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- Tiny star-shaped florets packed densely along spike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BULB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Smooth, succulent-like, thick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from base — no leaves on flower stalk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0771C3-D7AB-BC5C-08F2-36E8C1EF6051}"/>
              </a:ext>
            </a:extLst>
          </p:cNvPr>
          <p:cNvSpPr txBox="1"/>
          <p:nvPr/>
        </p:nvSpPr>
        <p:spPr>
          <a:xfrm>
            <a:off x="2367691" y="3792436"/>
            <a:ext cx="207387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Salvia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 - Tubular, two-lipped — open tube, no snapping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oval, slightly wrinkled/rugose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Opposite on square 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BEEFC3-EE07-A55A-DD2F-1340C282A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93" t="7591" r="15892"/>
          <a:stretch>
            <a:fillRect/>
          </a:stretch>
        </p:blipFill>
        <p:spPr>
          <a:xfrm>
            <a:off x="268138" y="910008"/>
            <a:ext cx="1686118" cy="2574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CACF78-FF7A-FE3E-DDB6-CE7E653DF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602" y="910008"/>
            <a:ext cx="2715483" cy="27154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AE4CA5-D7DF-E820-77A9-A7CA241D5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084" y="996457"/>
            <a:ext cx="2401877" cy="2401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0FD929-A7C8-3D56-ABE3-282A25B75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309" y="123031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0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Ageratum</a:t>
            </a:r>
            <a:endParaRPr/>
          </a:p>
        </p:txBody>
      </p:sp>
      <p:sp>
        <p:nvSpPr>
          <p:cNvPr id="66" name="Google Shape;66;p4"/>
          <p:cNvSpPr txBox="1"/>
          <p:nvPr/>
        </p:nvSpPr>
        <p:spPr>
          <a:xfrm>
            <a:off x="5653088" y="1212850"/>
            <a:ext cx="3344862" cy="498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Bedding plant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spcBef>
                <a:spcPts val="1200"/>
              </a:spcBef>
              <a:spcAft>
                <a:spcPts val="0"/>
              </a:spcAft>
              <a:buClr>
                <a:srgbClr val="636B4F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636B4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Fluffy flowers (look like little powder puffs) in flattened to slightly rounded clusters atop compact, mounded plants</a:t>
            </a:r>
            <a:endParaRPr dirty="0"/>
          </a:p>
          <a:p>
            <a:pPr marL="0" marR="0" lvl="0" indent="-1524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4” to 18” tall </a:t>
            </a:r>
            <a:endParaRPr dirty="0"/>
          </a:p>
          <a:p>
            <a:pPr marL="0" marR="0" lvl="0" indent="-1524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Leaves typically rounded, cordate-at-the-base, hairy, slightly quilted, soft green 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4" descr="Image result for Ageratum houstonianum/Agerat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563" y="1809750"/>
            <a:ext cx="5317094" cy="314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307218-E3D2-A644-5B9B-BF6B5532C2D2}"/>
              </a:ext>
            </a:extLst>
          </p:cNvPr>
          <p:cNvSpPr txBox="1"/>
          <p:nvPr/>
        </p:nvSpPr>
        <p:spPr>
          <a:xfrm>
            <a:off x="534838" y="5178734"/>
            <a:ext cx="4416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only common bedding plant with true blue flowers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Alyssum</a:t>
            </a:r>
            <a:endParaRPr/>
          </a:p>
        </p:txBody>
      </p:sp>
      <p:pic>
        <p:nvPicPr>
          <p:cNvPr id="111" name="Google Shape;11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534" y="796764"/>
            <a:ext cx="4120715" cy="3090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534" y="3565090"/>
            <a:ext cx="4298135" cy="285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8"/>
          <p:cNvSpPr txBox="1"/>
          <p:nvPr/>
        </p:nvSpPr>
        <p:spPr>
          <a:xfrm>
            <a:off x="5072189" y="1379483"/>
            <a:ext cx="3484179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small delicate flowers – flowers can be shades of white, pink, or purple – flowers are tiny with 4 petals (Brassica)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Grows in a mounded shape 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roughly 1 inch long and only ¼ inch wide 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Smells very sweet (like honey)</a:t>
            </a:r>
            <a:endParaRPr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Celosia</a:t>
            </a:r>
            <a:endParaRPr/>
          </a:p>
        </p:txBody>
      </p:sp>
      <p:pic>
        <p:nvPicPr>
          <p:cNvPr id="183" name="Google Shape;183;p17" descr="celos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75" y="1317435"/>
            <a:ext cx="4825227" cy="441502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7"/>
          <p:cNvSpPr txBox="1"/>
          <p:nvPr/>
        </p:nvSpPr>
        <p:spPr>
          <a:xfrm>
            <a:off x="5185551" y="1466850"/>
            <a:ext cx="3501249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Midrib gets progressively lighter in color towards end of leaf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Fasciated, large crested flower heads (3-12” across), with each flower head somewhat resembling the comb of a rooster. 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colors include bright shades of orange, red, purple, yellow and pink. </a:t>
            </a:r>
            <a:endParaRPr/>
          </a:p>
          <a:p>
            <a:pPr marL="339725" marR="0" lvl="0" indent="-3397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bloom throughout                            summer into fall (sometimes  to frost) on stems clad with spear-shaped green to red purple leaves. 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Coleus</a:t>
            </a:r>
            <a:endParaRPr/>
          </a:p>
        </p:txBody>
      </p:sp>
      <p:pic>
        <p:nvPicPr>
          <p:cNvPr id="204" name="Google Shape;204;p20" descr="http://www.finegardening.com/sites/finegardening.com/files/styles/633_x_380/public/images/image-collection/041106062_coleus_xlg.jpg?itok=eGg4aMY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99" y="1791651"/>
            <a:ext cx="6191578" cy="381941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0"/>
          <p:cNvSpPr txBox="1"/>
          <p:nvPr/>
        </p:nvSpPr>
        <p:spPr>
          <a:xfrm>
            <a:off x="6529753" y="1860010"/>
            <a:ext cx="2391508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come in multiple sizes, shapes, and colors</a:t>
            </a:r>
            <a:endParaRPr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Square stem</a:t>
            </a:r>
            <a:endParaRPr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opposite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Dusty Miller</a:t>
            </a:r>
            <a:endParaRPr/>
          </a:p>
        </p:txBody>
      </p:sp>
      <p:pic>
        <p:nvPicPr>
          <p:cNvPr id="255" name="Google Shape;25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830" y="1583258"/>
            <a:ext cx="6102824" cy="405837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 txBox="1"/>
          <p:nvPr/>
        </p:nvSpPr>
        <p:spPr>
          <a:xfrm>
            <a:off x="6389482" y="1904287"/>
            <a:ext cx="253178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silver or gray in color </a:t>
            </a:r>
            <a:endParaRPr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Lobed Leaf</a:t>
            </a:r>
            <a:endParaRPr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fuzzy and soft to the touch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Geranium</a:t>
            </a:r>
            <a:endParaRPr/>
          </a:p>
        </p:txBody>
      </p:sp>
      <p:pic>
        <p:nvPicPr>
          <p:cNvPr id="331" name="Google Shape;33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09" y="1118974"/>
            <a:ext cx="5223867" cy="477671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8"/>
          <p:cNvSpPr txBox="1"/>
          <p:nvPr/>
        </p:nvSpPr>
        <p:spPr>
          <a:xfrm>
            <a:off x="5408785" y="1525263"/>
            <a:ext cx="3418692" cy="437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Un-opened flower buds face down</a:t>
            </a:r>
            <a:endParaRPr sz="20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“stem” is very long and raises above foliage</a:t>
            </a:r>
            <a:endParaRPr sz="20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Fragrant flowers bloom in clusters </a:t>
            </a:r>
            <a:endParaRPr sz="20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round-oval with ruffled edges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000" dirty="0"/>
              <a:t>leaves have a darker "horseshoe" or zonal band running around the leaf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FA Inservice Master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1716</Words>
  <Application>Microsoft Office PowerPoint</Application>
  <PresentationFormat>On-screen Show (4:3)</PresentationFormat>
  <Paragraphs>279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Libre Franklin</vt:lpstr>
      <vt:lpstr>Arial</vt:lpstr>
      <vt:lpstr>Verdana</vt:lpstr>
      <vt:lpstr>Noto Sans Symbols</vt:lpstr>
      <vt:lpstr>Georgia</vt:lpstr>
      <vt:lpstr>FFA Inservice Master</vt:lpstr>
      <vt:lpstr>PowerPoint Presentation</vt:lpstr>
      <vt:lpstr>  </vt:lpstr>
      <vt:lpstr>PowerPoint Presentation</vt:lpstr>
      <vt:lpstr>Ageratum</vt:lpstr>
      <vt:lpstr>Alyssum</vt:lpstr>
      <vt:lpstr>Celosia</vt:lpstr>
      <vt:lpstr>Coleus</vt:lpstr>
      <vt:lpstr>Dusty Miller</vt:lpstr>
      <vt:lpstr>Geranium</vt:lpstr>
      <vt:lpstr>Impatiens</vt:lpstr>
      <vt:lpstr>New Guinea Impatiens </vt:lpstr>
      <vt:lpstr>Marigold </vt:lpstr>
      <vt:lpstr>Million Bells </vt:lpstr>
      <vt:lpstr>Ornamental Pepper Plant</vt:lpstr>
      <vt:lpstr>Pansy</vt:lpstr>
      <vt:lpstr>Pentas</vt:lpstr>
      <vt:lpstr>Petunia </vt:lpstr>
      <vt:lpstr>Polka-Dot Plant</vt:lpstr>
      <vt:lpstr>Portulaca</vt:lpstr>
      <vt:lpstr>Salvia </vt:lpstr>
      <vt:lpstr>Snapdragon</vt:lpstr>
      <vt:lpstr>Vinca</vt:lpstr>
      <vt:lpstr>Verbena</vt:lpstr>
      <vt:lpstr>Wax Begonia</vt:lpstr>
      <vt:lpstr>Zinnia</vt:lpstr>
      <vt:lpstr>Now let's Compare </vt:lpstr>
      <vt:lpstr>Now let's Compare </vt:lpstr>
      <vt:lpstr>Now lets compare</vt:lpstr>
      <vt:lpstr>Now let's Compare </vt:lpstr>
      <vt:lpstr>Now lets compare</vt:lpstr>
      <vt:lpstr>Now lets compare</vt:lpstr>
      <vt:lpstr>Now let's Compare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Information Technology</dc:creator>
  <cp:lastModifiedBy>Melissa Riley</cp:lastModifiedBy>
  <cp:revision>1</cp:revision>
  <dcterms:created xsi:type="dcterms:W3CDTF">2007-01-30T15:01:20Z</dcterms:created>
  <dcterms:modified xsi:type="dcterms:W3CDTF">2026-06-23T00:32:52Z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Basic Excel Workbook</vt:lpwstr>
  </property>
  <property fmtid="{D5CDD505-2E9C-101B-9397-08002B2CF9AE}" pid="3" name="ContentTypeId">
    <vt:lpwstr>0x010100E0F45C0E3884B14D86F69C16F715BA100034B665055D71C84EB19B23098300E880</vt:lpwstr>
  </property>
</Properties>
</file>