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351" r:id="rId4"/>
    <p:sldId id="266" r:id="rId5"/>
    <p:sldId id="272" r:id="rId6"/>
    <p:sldId id="282" r:id="rId7"/>
    <p:sldId id="285" r:id="rId8"/>
    <p:sldId id="298" r:id="rId9"/>
    <p:sldId id="307" r:id="rId10"/>
    <p:sldId id="308" r:id="rId11"/>
    <p:sldId id="309" r:id="rId12"/>
    <p:sldId id="344" r:id="rId13"/>
    <p:sldId id="352" r:id="rId14"/>
    <p:sldId id="353" r:id="rId15"/>
  </p:sldIdLst>
  <p:sldSz cx="9144000" cy="6858000" type="screen4x3"/>
  <p:notesSz cx="7010400" cy="9296400"/>
  <p:embeddedFontLst>
    <p:embeddedFont>
      <p:font typeface="Georgia" panose="02040502050405020303" pitchFamily="18" charset="0"/>
      <p:regular r:id="rId17"/>
      <p:bold r:id="rId18"/>
      <p:italic r:id="rId19"/>
      <p:boldItalic r:id="rId20"/>
    </p:embeddedFont>
    <p:embeddedFont>
      <p:font typeface="Libre Franklin" pitchFamily="2" charset="0"/>
      <p:regular r:id="rId21"/>
      <p:bold r:id="rId22"/>
      <p:italic r:id="rId23"/>
      <p:bold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1" roundtripDataSignature="AMtx7miHDlm9r0E5JZUqtZdvNHmUu9LK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FBF8DD-0AA5-4A3A-B626-8AD6A4B76486}" v="3" dt="2026-06-22T15:50:47.1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117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11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116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1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11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11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ssa Riley" userId="d5efca3b52404f59" providerId="LiveId" clId="{F5D1018D-1494-46C2-AE9A-EAD98811941B}"/>
    <pc:docChg chg="undo custSel addSld delSld modSld">
      <pc:chgData name="Melissa Riley" userId="d5efca3b52404f59" providerId="LiveId" clId="{F5D1018D-1494-46C2-AE9A-EAD98811941B}" dt="2026-06-22T20:49:54.491" v="920" actId="20577"/>
      <pc:docMkLst>
        <pc:docMk/>
      </pc:docMkLst>
      <pc:sldChg chg="modSp mod">
        <pc:chgData name="Melissa Riley" userId="d5efca3b52404f59" providerId="LiveId" clId="{F5D1018D-1494-46C2-AE9A-EAD98811941B}" dt="2026-06-09T14:53:50.284" v="118" actId="113"/>
        <pc:sldMkLst>
          <pc:docMk/>
          <pc:sldMk cId="0" sldId="266"/>
        </pc:sldMkLst>
        <pc:spChg chg="mod">
          <ac:chgData name="Melissa Riley" userId="d5efca3b52404f59" providerId="LiveId" clId="{F5D1018D-1494-46C2-AE9A-EAD98811941B}" dt="2026-06-09T14:53:50.284" v="118" actId="113"/>
          <ac:spMkLst>
            <pc:docMk/>
            <pc:sldMk cId="0" sldId="266"/>
            <ac:spMk id="121" creationId="{00000000-0000-0000-0000-000000000000}"/>
          </ac:spMkLst>
        </pc:spChg>
        <pc:spChg chg="mod">
          <ac:chgData name="Melissa Riley" userId="d5efca3b52404f59" providerId="LiveId" clId="{F5D1018D-1494-46C2-AE9A-EAD98811941B}" dt="2026-06-09T14:53:41.507" v="116" actId="113"/>
          <ac:spMkLst>
            <pc:docMk/>
            <pc:sldMk cId="0" sldId="266"/>
            <ac:spMk id="122" creationId="{00000000-0000-0000-0000-000000000000}"/>
          </ac:spMkLst>
        </pc:spChg>
      </pc:sldChg>
      <pc:sldChg chg="modSp mod">
        <pc:chgData name="Melissa Riley" userId="d5efca3b52404f59" providerId="LiveId" clId="{F5D1018D-1494-46C2-AE9A-EAD98811941B}" dt="2026-06-09T14:54:50.025" v="150" actId="113"/>
        <pc:sldMkLst>
          <pc:docMk/>
          <pc:sldMk cId="0" sldId="272"/>
        </pc:sldMkLst>
        <pc:spChg chg="mod">
          <ac:chgData name="Melissa Riley" userId="d5efca3b52404f59" providerId="LiveId" clId="{F5D1018D-1494-46C2-AE9A-EAD98811941B}" dt="2026-06-09T14:54:50.025" v="150" actId="113"/>
          <ac:spMkLst>
            <pc:docMk/>
            <pc:sldMk cId="0" sldId="272"/>
            <ac:spMk id="167" creationId="{00000000-0000-0000-0000-000000000000}"/>
          </ac:spMkLst>
        </pc:spChg>
      </pc:sldChg>
      <pc:sldChg chg="modSp mod">
        <pc:chgData name="Melissa Riley" userId="d5efca3b52404f59" providerId="LiveId" clId="{F5D1018D-1494-46C2-AE9A-EAD98811941B}" dt="2026-06-09T14:55:20.905" v="153" actId="113"/>
        <pc:sldMkLst>
          <pc:docMk/>
          <pc:sldMk cId="0" sldId="282"/>
        </pc:sldMkLst>
        <pc:spChg chg="mod">
          <ac:chgData name="Melissa Riley" userId="d5efca3b52404f59" providerId="LiveId" clId="{F5D1018D-1494-46C2-AE9A-EAD98811941B}" dt="2026-06-09T14:55:20.905" v="153" actId="113"/>
          <ac:spMkLst>
            <pc:docMk/>
            <pc:sldMk cId="0" sldId="282"/>
            <ac:spMk id="241" creationId="{00000000-0000-0000-0000-000000000000}"/>
          </ac:spMkLst>
        </pc:spChg>
      </pc:sldChg>
      <pc:sldChg chg="modSp mod">
        <pc:chgData name="Melissa Riley" userId="d5efca3b52404f59" providerId="LiveId" clId="{F5D1018D-1494-46C2-AE9A-EAD98811941B}" dt="2026-06-10T01:28:03.753" v="177" actId="113"/>
        <pc:sldMkLst>
          <pc:docMk/>
          <pc:sldMk cId="0" sldId="285"/>
        </pc:sldMkLst>
        <pc:spChg chg="mod">
          <ac:chgData name="Melissa Riley" userId="d5efca3b52404f59" providerId="LiveId" clId="{F5D1018D-1494-46C2-AE9A-EAD98811941B}" dt="2026-06-10T01:28:03.753" v="177" actId="113"/>
          <ac:spMkLst>
            <pc:docMk/>
            <pc:sldMk cId="0" sldId="285"/>
            <ac:spMk id="264" creationId="{00000000-0000-0000-0000-000000000000}"/>
          </ac:spMkLst>
        </pc:spChg>
      </pc:sldChg>
      <pc:sldChg chg="modSp mod">
        <pc:chgData name="Melissa Riley" userId="d5efca3b52404f59" providerId="LiveId" clId="{F5D1018D-1494-46C2-AE9A-EAD98811941B}" dt="2026-06-10T01:29:19.744" v="187" actId="1076"/>
        <pc:sldMkLst>
          <pc:docMk/>
          <pc:sldMk cId="0" sldId="298"/>
        </pc:sldMkLst>
        <pc:spChg chg="mod">
          <ac:chgData name="Melissa Riley" userId="d5efca3b52404f59" providerId="LiveId" clId="{F5D1018D-1494-46C2-AE9A-EAD98811941B}" dt="2026-06-10T01:29:19.744" v="187" actId="1076"/>
          <ac:spMkLst>
            <pc:docMk/>
            <pc:sldMk cId="0" sldId="298"/>
            <ac:spMk id="361" creationId="{00000000-0000-0000-0000-000000000000}"/>
          </ac:spMkLst>
        </pc:spChg>
      </pc:sldChg>
      <pc:sldChg chg="modSp mod">
        <pc:chgData name="Melissa Riley" userId="d5efca3b52404f59" providerId="LiveId" clId="{F5D1018D-1494-46C2-AE9A-EAD98811941B}" dt="2026-06-10T01:37:17.796" v="250" actId="113"/>
        <pc:sldMkLst>
          <pc:docMk/>
          <pc:sldMk cId="0" sldId="307"/>
        </pc:sldMkLst>
        <pc:spChg chg="mod">
          <ac:chgData name="Melissa Riley" userId="d5efca3b52404f59" providerId="LiveId" clId="{F5D1018D-1494-46C2-AE9A-EAD98811941B}" dt="2026-06-10T01:37:17.796" v="250" actId="113"/>
          <ac:spMkLst>
            <pc:docMk/>
            <pc:sldMk cId="0" sldId="307"/>
            <ac:spMk id="429" creationId="{00000000-0000-0000-0000-000000000000}"/>
          </ac:spMkLst>
        </pc:spChg>
      </pc:sldChg>
      <pc:sldChg chg="modSp mod">
        <pc:chgData name="Melissa Riley" userId="d5efca3b52404f59" providerId="LiveId" clId="{F5D1018D-1494-46C2-AE9A-EAD98811941B}" dt="2026-06-10T01:37:03.273" v="247" actId="113"/>
        <pc:sldMkLst>
          <pc:docMk/>
          <pc:sldMk cId="0" sldId="308"/>
        </pc:sldMkLst>
        <pc:spChg chg="mod">
          <ac:chgData name="Melissa Riley" userId="d5efca3b52404f59" providerId="LiveId" clId="{F5D1018D-1494-46C2-AE9A-EAD98811941B}" dt="2026-06-10T01:37:03.273" v="247" actId="113"/>
          <ac:spMkLst>
            <pc:docMk/>
            <pc:sldMk cId="0" sldId="308"/>
            <ac:spMk id="436" creationId="{00000000-0000-0000-0000-000000000000}"/>
          </ac:spMkLst>
        </pc:spChg>
      </pc:sldChg>
      <pc:sldChg chg="modSp mod">
        <pc:chgData name="Melissa Riley" userId="d5efca3b52404f59" providerId="LiveId" clId="{F5D1018D-1494-46C2-AE9A-EAD98811941B}" dt="2026-06-10T01:36:17.746" v="243" actId="113"/>
        <pc:sldMkLst>
          <pc:docMk/>
          <pc:sldMk cId="0" sldId="309"/>
        </pc:sldMkLst>
        <pc:spChg chg="mod">
          <ac:chgData name="Melissa Riley" userId="d5efca3b52404f59" providerId="LiveId" clId="{F5D1018D-1494-46C2-AE9A-EAD98811941B}" dt="2026-06-10T01:36:17.746" v="243" actId="113"/>
          <ac:spMkLst>
            <pc:docMk/>
            <pc:sldMk cId="0" sldId="309"/>
            <ac:spMk id="444" creationId="{00000000-0000-0000-0000-000000000000}"/>
          </ac:spMkLst>
        </pc:spChg>
      </pc:sldChg>
      <pc:sldChg chg="modSp mod">
        <pc:chgData name="Melissa Riley" userId="d5efca3b52404f59" providerId="LiveId" clId="{F5D1018D-1494-46C2-AE9A-EAD98811941B}" dt="2026-06-10T01:38:31.857" v="260" actId="113"/>
        <pc:sldMkLst>
          <pc:docMk/>
          <pc:sldMk cId="0" sldId="344"/>
        </pc:sldMkLst>
        <pc:spChg chg="mod">
          <ac:chgData name="Melissa Riley" userId="d5efca3b52404f59" providerId="LiveId" clId="{F5D1018D-1494-46C2-AE9A-EAD98811941B}" dt="2026-06-10T01:38:31.857" v="260" actId="113"/>
          <ac:spMkLst>
            <pc:docMk/>
            <pc:sldMk cId="0" sldId="344"/>
            <ac:spMk id="702" creationId="{00000000-0000-0000-0000-000000000000}"/>
          </ac:spMkLst>
        </pc:spChg>
        <pc:spChg chg="mod">
          <ac:chgData name="Melissa Riley" userId="d5efca3b52404f59" providerId="LiveId" clId="{F5D1018D-1494-46C2-AE9A-EAD98811941B}" dt="2026-06-10T01:38:25.674" v="258" actId="113"/>
          <ac:spMkLst>
            <pc:docMk/>
            <pc:sldMk cId="0" sldId="344"/>
            <ac:spMk id="703" creationId="{00000000-0000-0000-0000-000000000000}"/>
          </ac:spMkLst>
        </pc:spChg>
      </pc:sldChg>
      <pc:sldChg chg="modSp mod">
        <pc:chgData name="Melissa Riley" userId="d5efca3b52404f59" providerId="LiveId" clId="{F5D1018D-1494-46C2-AE9A-EAD98811941B}" dt="2026-06-07T20:07:42.813" v="30" actId="20577"/>
        <pc:sldMkLst>
          <pc:docMk/>
          <pc:sldMk cId="1753675645" sldId="351"/>
        </pc:sldMkLst>
        <pc:spChg chg="mod">
          <ac:chgData name="Melissa Riley" userId="d5efca3b52404f59" providerId="LiveId" clId="{F5D1018D-1494-46C2-AE9A-EAD98811941B}" dt="2026-06-07T20:07:42.813" v="30" actId="20577"/>
          <ac:spMkLst>
            <pc:docMk/>
            <pc:sldMk cId="1753675645" sldId="351"/>
            <ac:spMk id="4" creationId="{AAC7C0E5-6A36-9E7D-752C-CFD3C2BF4BD3}"/>
          </ac:spMkLst>
        </pc:spChg>
      </pc:sldChg>
      <pc:sldChg chg="addSp delSp modSp add mod">
        <pc:chgData name="Melissa Riley" userId="d5efca3b52404f59" providerId="LiveId" clId="{F5D1018D-1494-46C2-AE9A-EAD98811941B}" dt="2026-06-22T20:49:54.491" v="920" actId="20577"/>
        <pc:sldMkLst>
          <pc:docMk/>
          <pc:sldMk cId="1103052192" sldId="352"/>
        </pc:sldMkLst>
        <pc:spChg chg="mod">
          <ac:chgData name="Melissa Riley" userId="d5efca3b52404f59" providerId="LiveId" clId="{F5D1018D-1494-46C2-AE9A-EAD98811941B}" dt="2026-06-22T15:49:31.283" v="647" actId="1076"/>
          <ac:spMkLst>
            <pc:docMk/>
            <pc:sldMk cId="1103052192" sldId="352"/>
            <ac:spMk id="4" creationId="{9CA4AD45-71BD-5E48-2CF1-260720673D7D}"/>
          </ac:spMkLst>
        </pc:spChg>
        <pc:spChg chg="mod">
          <ac:chgData name="Melissa Riley" userId="d5efca3b52404f59" providerId="LiveId" clId="{F5D1018D-1494-46C2-AE9A-EAD98811941B}" dt="2026-06-22T20:49:40.215" v="868" actId="20577"/>
          <ac:spMkLst>
            <pc:docMk/>
            <pc:sldMk cId="1103052192" sldId="352"/>
            <ac:spMk id="6" creationId="{E351307C-7D6B-C470-584D-BE387F29010C}"/>
          </ac:spMkLst>
        </pc:spChg>
        <pc:spChg chg="add mod">
          <ac:chgData name="Melissa Riley" userId="d5efca3b52404f59" providerId="LiveId" clId="{F5D1018D-1494-46C2-AE9A-EAD98811941B}" dt="2026-06-22T20:49:54.491" v="920" actId="20577"/>
          <ac:spMkLst>
            <pc:docMk/>
            <pc:sldMk cId="1103052192" sldId="352"/>
            <ac:spMk id="7" creationId="{B356AAB5-8EDE-FF78-914B-D447D1D20120}"/>
          </ac:spMkLst>
        </pc:spChg>
        <pc:picChg chg="add del">
          <ac:chgData name="Melissa Riley" userId="d5efca3b52404f59" providerId="LiveId" clId="{F5D1018D-1494-46C2-AE9A-EAD98811941B}" dt="2026-06-22T15:35:37.705" v="294" actId="22"/>
          <ac:picMkLst>
            <pc:docMk/>
            <pc:sldMk cId="1103052192" sldId="352"/>
            <ac:picMk id="5" creationId="{F2102B02-8F69-D1D8-DD19-89BC284EBE4A}"/>
          </ac:picMkLst>
        </pc:picChg>
        <pc:picChg chg="add mod">
          <ac:chgData name="Melissa Riley" userId="d5efca3b52404f59" providerId="LiveId" clId="{F5D1018D-1494-46C2-AE9A-EAD98811941B}" dt="2026-06-22T15:49:31.283" v="647" actId="1076"/>
          <ac:picMkLst>
            <pc:docMk/>
            <pc:sldMk cId="1103052192" sldId="352"/>
            <ac:picMk id="9" creationId="{FBD650F3-F8A0-87AF-C61D-526CEE341A8E}"/>
          </ac:picMkLst>
        </pc:picChg>
        <pc:picChg chg="del">
          <ac:chgData name="Melissa Riley" userId="d5efca3b52404f59" providerId="LiveId" clId="{F5D1018D-1494-46C2-AE9A-EAD98811941B}" dt="2026-06-22T15:33:52.377" v="262" actId="478"/>
          <ac:picMkLst>
            <pc:docMk/>
            <pc:sldMk cId="1103052192" sldId="352"/>
            <ac:picMk id="10" creationId="{42535B6B-C881-516B-B28A-49F74E8BEA2D}"/>
          </ac:picMkLst>
        </pc:picChg>
        <pc:picChg chg="add mod modCrop">
          <ac:chgData name="Melissa Riley" userId="d5efca3b52404f59" providerId="LiveId" clId="{F5D1018D-1494-46C2-AE9A-EAD98811941B}" dt="2026-06-22T15:49:31.283" v="647" actId="1076"/>
          <ac:picMkLst>
            <pc:docMk/>
            <pc:sldMk cId="1103052192" sldId="352"/>
            <ac:picMk id="12" creationId="{D9865AD4-1222-78C9-6E56-CCBD35F5DA39}"/>
          </ac:picMkLst>
        </pc:picChg>
        <pc:picChg chg="del">
          <ac:chgData name="Melissa Riley" userId="d5efca3b52404f59" providerId="LiveId" clId="{F5D1018D-1494-46C2-AE9A-EAD98811941B}" dt="2026-06-22T15:35:06.390" v="263" actId="478"/>
          <ac:picMkLst>
            <pc:docMk/>
            <pc:sldMk cId="1103052192" sldId="352"/>
            <ac:picMk id="14" creationId="{961A5EAF-08FA-9340-A453-F6FA8126D1AB}"/>
          </ac:picMkLst>
        </pc:picChg>
        <pc:picChg chg="add mod">
          <ac:chgData name="Melissa Riley" userId="d5efca3b52404f59" providerId="LiveId" clId="{F5D1018D-1494-46C2-AE9A-EAD98811941B}" dt="2026-06-22T15:49:31.283" v="647" actId="1076"/>
          <ac:picMkLst>
            <pc:docMk/>
            <pc:sldMk cId="1103052192" sldId="352"/>
            <ac:picMk id="15" creationId="{09461470-5A19-3764-9A05-0CEE0EDE3ECB}"/>
          </ac:picMkLst>
        </pc:picChg>
      </pc:sldChg>
      <pc:sldChg chg="addSp delSp modSp new mod">
        <pc:chgData name="Melissa Riley" userId="d5efca3b52404f59" providerId="LiveId" clId="{F5D1018D-1494-46C2-AE9A-EAD98811941B}" dt="2026-06-22T15:55:23.742" v="850" actId="20577"/>
        <pc:sldMkLst>
          <pc:docMk/>
          <pc:sldMk cId="3250755279" sldId="353"/>
        </pc:sldMkLst>
        <pc:spChg chg="mod">
          <ac:chgData name="Melissa Riley" userId="d5efca3b52404f59" providerId="LiveId" clId="{F5D1018D-1494-46C2-AE9A-EAD98811941B}" dt="2026-06-22T15:50:30.652" v="666" actId="20577"/>
          <ac:spMkLst>
            <pc:docMk/>
            <pc:sldMk cId="3250755279" sldId="353"/>
            <ac:spMk id="2" creationId="{D6C89894-CF82-CE6E-4512-61D61C5ED702}"/>
          </ac:spMkLst>
        </pc:spChg>
        <pc:spChg chg="add mod">
          <ac:chgData name="Melissa Riley" userId="d5efca3b52404f59" providerId="LiveId" clId="{F5D1018D-1494-46C2-AE9A-EAD98811941B}" dt="2026-06-22T15:54:10.912" v="827" actId="20577"/>
          <ac:spMkLst>
            <pc:docMk/>
            <pc:sldMk cId="3250755279" sldId="353"/>
            <ac:spMk id="5" creationId="{B810464C-8DC2-83B1-0255-C0E55DDA93B3}"/>
          </ac:spMkLst>
        </pc:spChg>
        <pc:spChg chg="add mod">
          <ac:chgData name="Melissa Riley" userId="d5efca3b52404f59" providerId="LiveId" clId="{F5D1018D-1494-46C2-AE9A-EAD98811941B}" dt="2026-06-22T15:55:23.742" v="850" actId="20577"/>
          <ac:spMkLst>
            <pc:docMk/>
            <pc:sldMk cId="3250755279" sldId="353"/>
            <ac:spMk id="6" creationId="{B3151584-D685-53B2-595F-02C13700B916}"/>
          </ac:spMkLst>
        </pc:spChg>
        <pc:picChg chg="add del">
          <ac:chgData name="Melissa Riley" userId="d5efca3b52404f59" providerId="LiveId" clId="{F5D1018D-1494-46C2-AE9A-EAD98811941B}" dt="2026-06-22T15:50:45.915" v="668" actId="22"/>
          <ac:picMkLst>
            <pc:docMk/>
            <pc:sldMk cId="3250755279" sldId="353"/>
            <ac:picMk id="4" creationId="{73E4B8CC-D768-13CE-C7D5-76A061DAA09B}"/>
          </ac:picMkLst>
        </pc:picChg>
        <pc:picChg chg="add mod">
          <ac:chgData name="Melissa Riley" userId="d5efca3b52404f59" providerId="LiveId" clId="{F5D1018D-1494-46C2-AE9A-EAD98811941B}" dt="2026-06-22T15:51:43.647" v="695" actId="1076"/>
          <ac:picMkLst>
            <pc:docMk/>
            <pc:sldMk cId="3250755279" sldId="353"/>
            <ac:picMk id="8" creationId="{200F6FC5-1156-FE9D-4E5F-7B6AED57D635}"/>
          </ac:picMkLst>
        </pc:picChg>
        <pc:picChg chg="add mod">
          <ac:chgData name="Melissa Riley" userId="d5efca3b52404f59" providerId="LiveId" clId="{F5D1018D-1494-46C2-AE9A-EAD98811941B}" dt="2026-06-22T15:52:15.192" v="700" actId="1076"/>
          <ac:picMkLst>
            <pc:docMk/>
            <pc:sldMk cId="3250755279" sldId="353"/>
            <ac:picMk id="10" creationId="{FA9CF5A2-C111-EEFF-969B-DB000B02C16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688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46400" rIns="92800" bIns="464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1925" y="0"/>
            <a:ext cx="303688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46400" rIns="92800" bIns="464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14838"/>
            <a:ext cx="5607050" cy="418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46400" rIns="92800" bIns="464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688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46400" rIns="92800" bIns="464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46400" rIns="92800" bIns="464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 txBox="1">
            <a:spLocks noGrp="1"/>
          </p:cNvSpPr>
          <p:nvPr>
            <p:ph type="body" idx="1"/>
          </p:nvPr>
        </p:nvSpPr>
        <p:spPr>
          <a:xfrm>
            <a:off x="701675" y="4414838"/>
            <a:ext cx="5607050" cy="4184650"/>
          </a:xfrm>
          <a:prstGeom prst="rect">
            <a:avLst/>
          </a:prstGeom>
        </p:spPr>
        <p:txBody>
          <a:bodyPr spcFirstLastPara="1" wrap="square" lIns="92800" tIns="46400" rIns="92800" bIns="464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4:notes"/>
          <p:cNvSpPr txBox="1">
            <a:spLocks noGrp="1"/>
          </p:cNvSpPr>
          <p:nvPr>
            <p:ph type="body" idx="1"/>
          </p:nvPr>
        </p:nvSpPr>
        <p:spPr>
          <a:xfrm>
            <a:off x="701675" y="4414838"/>
            <a:ext cx="5607050" cy="4184650"/>
          </a:xfrm>
          <a:prstGeom prst="rect">
            <a:avLst/>
          </a:prstGeom>
        </p:spPr>
        <p:txBody>
          <a:bodyPr spcFirstLastPara="1" wrap="square" lIns="92800" tIns="46400" rIns="92800" bIns="464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86:notes"/>
          <p:cNvSpPr txBox="1">
            <a:spLocks noGrp="1"/>
          </p:cNvSpPr>
          <p:nvPr>
            <p:ph type="body" idx="1"/>
          </p:nvPr>
        </p:nvSpPr>
        <p:spPr>
          <a:xfrm>
            <a:off x="701675" y="4414838"/>
            <a:ext cx="5607050" cy="4184650"/>
          </a:xfrm>
          <a:prstGeom prst="rect">
            <a:avLst/>
          </a:prstGeom>
        </p:spPr>
        <p:txBody>
          <a:bodyPr spcFirstLastPara="1" wrap="square" lIns="92800" tIns="46400" rIns="92800" bIns="464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8" name="Google Shape;48;p2:notes"/>
          <p:cNvSpPr txBox="1">
            <a:spLocks noGrp="1"/>
          </p:cNvSpPr>
          <p:nvPr>
            <p:ph type="body" idx="1"/>
          </p:nvPr>
        </p:nvSpPr>
        <p:spPr>
          <a:xfrm>
            <a:off x="701675" y="4414838"/>
            <a:ext cx="5607050" cy="418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46400" rIns="92800" bIns="46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03688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46400" rIns="92800" bIns="46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Tab 3-4C (3)</a:t>
            </a:r>
            <a:endParaRPr/>
          </a:p>
        </p:txBody>
      </p:sp>
      <p:sp>
        <p:nvSpPr>
          <p:cNvPr id="50" name="Google Shape;50;p2:notes"/>
          <p:cNvSpPr txBox="1">
            <a:spLocks noGrp="1"/>
          </p:cNvSpPr>
          <p:nvPr>
            <p:ph type="sldNum" idx="12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46400" rIns="92800" bIns="46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 txBox="1">
            <a:spLocks noGrp="1"/>
          </p:cNvSpPr>
          <p:nvPr>
            <p:ph type="body" idx="1"/>
          </p:nvPr>
        </p:nvSpPr>
        <p:spPr>
          <a:xfrm>
            <a:off x="701675" y="4414838"/>
            <a:ext cx="5607050" cy="4184650"/>
          </a:xfrm>
          <a:prstGeom prst="rect">
            <a:avLst/>
          </a:prstGeom>
        </p:spPr>
        <p:txBody>
          <a:bodyPr spcFirstLastPara="1" wrap="square" lIns="92800" tIns="46400" rIns="92800" bIns="464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1" name="Google Shape;161;p15:notes"/>
          <p:cNvSpPr txBox="1">
            <a:spLocks noGrp="1"/>
          </p:cNvSpPr>
          <p:nvPr>
            <p:ph type="body" idx="1"/>
          </p:nvPr>
        </p:nvSpPr>
        <p:spPr>
          <a:xfrm>
            <a:off x="701675" y="4414838"/>
            <a:ext cx="5607050" cy="418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46400" rIns="92800" bIns="46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5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03688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46400" rIns="92800" bIns="46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Tab 3-4C (3)</a:t>
            </a:r>
            <a:endParaRPr/>
          </a:p>
        </p:txBody>
      </p:sp>
      <p:sp>
        <p:nvSpPr>
          <p:cNvPr id="163" name="Google Shape;163;p15:notes"/>
          <p:cNvSpPr txBox="1">
            <a:spLocks noGrp="1"/>
          </p:cNvSpPr>
          <p:nvPr>
            <p:ph type="sldNum" idx="12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46400" rIns="92800" bIns="46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5:notes"/>
          <p:cNvSpPr txBox="1">
            <a:spLocks noGrp="1"/>
          </p:cNvSpPr>
          <p:nvPr>
            <p:ph type="body" idx="1"/>
          </p:nvPr>
        </p:nvSpPr>
        <p:spPr>
          <a:xfrm>
            <a:off x="701675" y="4414838"/>
            <a:ext cx="5607050" cy="4184650"/>
          </a:xfrm>
          <a:prstGeom prst="rect">
            <a:avLst/>
          </a:prstGeom>
        </p:spPr>
        <p:txBody>
          <a:bodyPr spcFirstLastPara="1" wrap="square" lIns="92800" tIns="46400" rIns="92800" bIns="464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8:notes"/>
          <p:cNvSpPr txBox="1">
            <a:spLocks noGrp="1"/>
          </p:cNvSpPr>
          <p:nvPr>
            <p:ph type="body" idx="1"/>
          </p:nvPr>
        </p:nvSpPr>
        <p:spPr>
          <a:xfrm>
            <a:off x="701675" y="4414838"/>
            <a:ext cx="5607050" cy="4184650"/>
          </a:xfrm>
          <a:prstGeom prst="rect">
            <a:avLst/>
          </a:prstGeom>
        </p:spPr>
        <p:txBody>
          <a:bodyPr spcFirstLastPara="1" wrap="square" lIns="92800" tIns="46400" rIns="92800" bIns="464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3:notes"/>
          <p:cNvSpPr txBox="1">
            <a:spLocks noGrp="1"/>
          </p:cNvSpPr>
          <p:nvPr>
            <p:ph type="body" idx="1"/>
          </p:nvPr>
        </p:nvSpPr>
        <p:spPr>
          <a:xfrm>
            <a:off x="701675" y="4414838"/>
            <a:ext cx="5607050" cy="4184650"/>
          </a:xfrm>
          <a:prstGeom prst="rect">
            <a:avLst/>
          </a:prstGeom>
        </p:spPr>
        <p:txBody>
          <a:bodyPr spcFirstLastPara="1" wrap="square" lIns="92800" tIns="46400" rIns="92800" bIns="464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2:notes"/>
          <p:cNvSpPr txBox="1">
            <a:spLocks noGrp="1"/>
          </p:cNvSpPr>
          <p:nvPr>
            <p:ph type="body" idx="1"/>
          </p:nvPr>
        </p:nvSpPr>
        <p:spPr>
          <a:xfrm>
            <a:off x="701675" y="4414838"/>
            <a:ext cx="5607050" cy="4184650"/>
          </a:xfrm>
          <a:prstGeom prst="rect">
            <a:avLst/>
          </a:prstGeom>
        </p:spPr>
        <p:txBody>
          <a:bodyPr spcFirstLastPara="1" wrap="square" lIns="92800" tIns="46400" rIns="92800" bIns="464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3:notes"/>
          <p:cNvSpPr txBox="1">
            <a:spLocks noGrp="1"/>
          </p:cNvSpPr>
          <p:nvPr>
            <p:ph type="body" idx="1"/>
          </p:nvPr>
        </p:nvSpPr>
        <p:spPr>
          <a:xfrm>
            <a:off x="701675" y="4414838"/>
            <a:ext cx="5607050" cy="4184650"/>
          </a:xfrm>
          <a:prstGeom prst="rect">
            <a:avLst/>
          </a:prstGeom>
        </p:spPr>
        <p:txBody>
          <a:bodyPr spcFirstLastPara="1" wrap="square" lIns="92800" tIns="46400" rIns="92800" bIns="464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94"/>
          <p:cNvCxnSpPr/>
          <p:nvPr/>
        </p:nvCxnSpPr>
        <p:spPr>
          <a:xfrm>
            <a:off x="1613243" y="5677246"/>
            <a:ext cx="6075406" cy="0"/>
          </a:xfrm>
          <a:prstGeom prst="straightConnector1">
            <a:avLst/>
          </a:prstGeom>
          <a:noFill/>
          <a:ln w="25400" cap="flat" cmpd="sng">
            <a:solidFill>
              <a:srgbClr val="DA291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94"/>
          <p:cNvSpPr txBox="1">
            <a:spLocks noGrp="1"/>
          </p:cNvSpPr>
          <p:nvPr>
            <p:ph type="body" idx="1"/>
          </p:nvPr>
        </p:nvSpPr>
        <p:spPr>
          <a:xfrm>
            <a:off x="755650" y="3638550"/>
            <a:ext cx="7694613" cy="1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rgbClr val="004C97"/>
              </a:buClr>
              <a:buSzPts val="5400"/>
              <a:buFont typeface="Arial"/>
              <a:buNone/>
              <a:defRPr sz="5400" b="1" i="0" u="none" strike="noStrike" cap="none">
                <a:solidFill>
                  <a:srgbClr val="004C97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with Content">
  <p:cSld name="Headline with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5"/>
          <p:cNvSpPr txBox="1">
            <a:spLocks noGrp="1"/>
          </p:cNvSpPr>
          <p:nvPr>
            <p:ph type="title"/>
          </p:nvPr>
        </p:nvSpPr>
        <p:spPr>
          <a:xfrm>
            <a:off x="326768" y="192259"/>
            <a:ext cx="8229600" cy="98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eorgia"/>
              <a:buNone/>
              <a:defRPr sz="24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95"/>
          <p:cNvSpPr txBox="1">
            <a:spLocks noGrp="1"/>
          </p:cNvSpPr>
          <p:nvPr>
            <p:ph type="body" idx="1"/>
          </p:nvPr>
        </p:nvSpPr>
        <p:spPr>
          <a:xfrm>
            <a:off x="457200" y="1818640"/>
            <a:ext cx="8229600" cy="4002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pic>
        <p:nvPicPr>
          <p:cNvPr id="20" name="Google Shape;20;p95" descr="NationalFFA_Emblem_R_3C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74001" y="78163"/>
            <a:ext cx="1095621" cy="1315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with Blank Content">
  <p:cSld name="Headline with Blank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6"/>
          <p:cNvSpPr txBox="1">
            <a:spLocks noGrp="1"/>
          </p:cNvSpPr>
          <p:nvPr>
            <p:ph type="title"/>
          </p:nvPr>
        </p:nvSpPr>
        <p:spPr>
          <a:xfrm>
            <a:off x="326768" y="192260"/>
            <a:ext cx="8229600" cy="926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eorgia"/>
              <a:buNone/>
              <a:defRPr sz="24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3" name="Google Shape;23;p96" descr="NationalFFA_Emblem_R_3C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74001" y="78163"/>
            <a:ext cx="1095621" cy="1315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97" descr="NationalFFA_Emblem_R_3C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74001" y="78163"/>
            <a:ext cx="1095621" cy="1315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head with Content">
  <p:cSld name="Subhead with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oogle Shape;27;p98"/>
          <p:cNvCxnSpPr/>
          <p:nvPr/>
        </p:nvCxnSpPr>
        <p:spPr>
          <a:xfrm>
            <a:off x="2004541" y="1867242"/>
            <a:ext cx="5134919" cy="0"/>
          </a:xfrm>
          <a:prstGeom prst="straightConnector1">
            <a:avLst/>
          </a:prstGeom>
          <a:noFill/>
          <a:ln w="25400" cap="flat" cmpd="sng">
            <a:solidFill>
              <a:srgbClr val="DA291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" name="Google Shape;28;p98"/>
          <p:cNvSpPr txBox="1">
            <a:spLocks noGrp="1"/>
          </p:cNvSpPr>
          <p:nvPr>
            <p:ph type="title"/>
          </p:nvPr>
        </p:nvSpPr>
        <p:spPr>
          <a:xfrm>
            <a:off x="326768" y="192259"/>
            <a:ext cx="8229600" cy="98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eorgia"/>
              <a:buNone/>
              <a:defRPr sz="24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98"/>
          <p:cNvSpPr txBox="1">
            <a:spLocks noGrp="1"/>
          </p:cNvSpPr>
          <p:nvPr>
            <p:ph type="body" idx="1"/>
          </p:nvPr>
        </p:nvSpPr>
        <p:spPr>
          <a:xfrm>
            <a:off x="2182813" y="1325648"/>
            <a:ext cx="4778375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4C97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4C97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0" name="Google Shape;30;p98"/>
          <p:cNvSpPr txBox="1">
            <a:spLocks noGrp="1"/>
          </p:cNvSpPr>
          <p:nvPr>
            <p:ph type="body" idx="2"/>
          </p:nvPr>
        </p:nvSpPr>
        <p:spPr>
          <a:xfrm>
            <a:off x="457200" y="2194560"/>
            <a:ext cx="8229600" cy="393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pic>
        <p:nvPicPr>
          <p:cNvPr id="31" name="Google Shape;31;p98" descr="NationalFFA_Emblem_R_3C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74001" y="78163"/>
            <a:ext cx="1095621" cy="1315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head with Bullet List">
  <p:cSld name="Subhead with Bullet Lis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9"/>
          <p:cNvSpPr txBox="1">
            <a:spLocks noGrp="1"/>
          </p:cNvSpPr>
          <p:nvPr>
            <p:ph type="title"/>
          </p:nvPr>
        </p:nvSpPr>
        <p:spPr>
          <a:xfrm>
            <a:off x="326768" y="192259"/>
            <a:ext cx="8229600" cy="98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eorgia"/>
              <a:buNone/>
              <a:defRPr sz="24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34" name="Google Shape;34;p99"/>
          <p:cNvCxnSpPr/>
          <p:nvPr/>
        </p:nvCxnSpPr>
        <p:spPr>
          <a:xfrm>
            <a:off x="2004541" y="1867242"/>
            <a:ext cx="5134919" cy="0"/>
          </a:xfrm>
          <a:prstGeom prst="straightConnector1">
            <a:avLst/>
          </a:prstGeom>
          <a:noFill/>
          <a:ln w="25400" cap="flat" cmpd="sng">
            <a:solidFill>
              <a:srgbClr val="DA291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" name="Google Shape;35;p99"/>
          <p:cNvSpPr txBox="1">
            <a:spLocks noGrp="1"/>
          </p:cNvSpPr>
          <p:nvPr>
            <p:ph type="body" idx="1"/>
          </p:nvPr>
        </p:nvSpPr>
        <p:spPr>
          <a:xfrm>
            <a:off x="2182813" y="1325648"/>
            <a:ext cx="4778375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4C97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4C97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6" name="Google Shape;36;p99"/>
          <p:cNvSpPr txBox="1">
            <a:spLocks noGrp="1"/>
          </p:cNvSpPr>
          <p:nvPr>
            <p:ph type="body" idx="2"/>
          </p:nvPr>
        </p:nvSpPr>
        <p:spPr>
          <a:xfrm>
            <a:off x="457200" y="2194560"/>
            <a:ext cx="8229600" cy="393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pic>
        <p:nvPicPr>
          <p:cNvPr id="37" name="Google Shape;37;p99" descr="NationalFFA_Emblem_R_3C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74001" y="78163"/>
            <a:ext cx="1095621" cy="1315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3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rm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93"/>
          <p:cNvSpPr/>
          <p:nvPr/>
        </p:nvSpPr>
        <p:spPr>
          <a:xfrm>
            <a:off x="0" y="-1"/>
            <a:ext cx="9150865" cy="844379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4C9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93"/>
          <p:cNvSpPr/>
          <p:nvPr/>
        </p:nvSpPr>
        <p:spPr>
          <a:xfrm>
            <a:off x="0" y="6425514"/>
            <a:ext cx="9150866" cy="267448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93"/>
          <p:cNvSpPr/>
          <p:nvPr/>
        </p:nvSpPr>
        <p:spPr>
          <a:xfrm>
            <a:off x="1092" y="6576541"/>
            <a:ext cx="9149773" cy="287233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"/>
          <p:cNvSpPr txBox="1">
            <a:spLocks noGrp="1"/>
          </p:cNvSpPr>
          <p:nvPr>
            <p:ph type="body" idx="1"/>
          </p:nvPr>
        </p:nvSpPr>
        <p:spPr>
          <a:xfrm>
            <a:off x="469025" y="3151100"/>
            <a:ext cx="8421000" cy="19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5400"/>
              <a:buNone/>
            </a:pPr>
            <a:r>
              <a:rPr lang="en-US"/>
              <a:t>Georgia FFA </a:t>
            </a:r>
            <a:endParaRPr/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5400"/>
              <a:buNone/>
            </a:pPr>
            <a:r>
              <a:rPr lang="en-US"/>
              <a:t>Floriculture </a:t>
            </a:r>
            <a:endParaRPr/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5400"/>
              <a:buNone/>
            </a:pPr>
            <a:r>
              <a:rPr lang="en-US"/>
              <a:t>Plant Identification Tips and Tricks </a:t>
            </a:r>
            <a:endParaRPr/>
          </a:p>
        </p:txBody>
      </p:sp>
      <p:pic>
        <p:nvPicPr>
          <p:cNvPr id="43" name="Google Shape;43;p1" descr="NationalFFA_Emblem_R_3C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29801" y="770767"/>
            <a:ext cx="2146300" cy="2577996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"/>
          <p:cNvSpPr txBox="1"/>
          <p:nvPr/>
        </p:nvSpPr>
        <p:spPr>
          <a:xfrm>
            <a:off x="687525" y="5716050"/>
            <a:ext cx="6269700" cy="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is a free resource provided by Georgia Agricultural Education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Original creator: Melissa Riley, Central Region Horticulture Teacher</a:t>
            </a:r>
            <a:endParaRPr/>
          </a:p>
        </p:txBody>
      </p:sp>
      <p:pic>
        <p:nvPicPr>
          <p:cNvPr id="45" name="Google Shape;45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5505" y="5274772"/>
            <a:ext cx="1308495" cy="113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3"/>
          <p:cNvSpPr txBox="1">
            <a:spLocks noGrp="1"/>
          </p:cNvSpPr>
          <p:nvPr>
            <p:ph type="title"/>
          </p:nvPr>
        </p:nvSpPr>
        <p:spPr>
          <a:xfrm>
            <a:off x="326768" y="192260"/>
            <a:ext cx="8229600" cy="926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eorgia"/>
              <a:buNone/>
            </a:pPr>
            <a:r>
              <a:rPr lang="en-US"/>
              <a:t>Calla Lily </a:t>
            </a:r>
            <a:endParaRPr/>
          </a:p>
        </p:txBody>
      </p:sp>
      <p:pic>
        <p:nvPicPr>
          <p:cNvPr id="435" name="Google Shape;435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917" y="1802024"/>
            <a:ext cx="5619451" cy="3742991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53"/>
          <p:cNvSpPr/>
          <p:nvPr/>
        </p:nvSpPr>
        <p:spPr>
          <a:xfrm>
            <a:off x="6064929" y="1310468"/>
            <a:ext cx="2872154" cy="5355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Flowers and leaves rise directly from rhizomes.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Typically grow in 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clumps to 24-36” tall</a:t>
            </a:r>
            <a:endParaRPr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Feature large arrowhead-shaped (sagittate) 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leaves - often with white spots or translucent flecks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800" dirty="0">
              <a:solidFill>
                <a:schemeClr val="dk1"/>
              </a:solidFill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dirty="0"/>
              <a:t>Unique funnel/trumpet-shaped spathe </a:t>
            </a:r>
            <a:r>
              <a:rPr lang="en-US" sz="1800" dirty="0"/>
              <a:t>(the "petal" wrap) surrounding a yellow finger-like spadix</a:t>
            </a:r>
            <a:b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4"/>
          <p:cNvSpPr txBox="1">
            <a:spLocks noGrp="1"/>
          </p:cNvSpPr>
          <p:nvPr>
            <p:ph type="title"/>
          </p:nvPr>
        </p:nvSpPr>
        <p:spPr>
          <a:xfrm>
            <a:off x="326768" y="192259"/>
            <a:ext cx="8229600" cy="98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eorgia"/>
              <a:buNone/>
            </a:pPr>
            <a:r>
              <a:rPr lang="en-US"/>
              <a:t>Canna Lily</a:t>
            </a:r>
            <a:endParaRPr/>
          </a:p>
        </p:txBody>
      </p:sp>
      <p:pic>
        <p:nvPicPr>
          <p:cNvPr id="442" name="Google Shape;442;p54" descr="150627-canna-x-generalis-orange-pun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954" y="2961119"/>
            <a:ext cx="5030315" cy="3342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54" descr="1182899870260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44111" y="1173892"/>
            <a:ext cx="3147490" cy="2360617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54"/>
          <p:cNvSpPr txBox="1"/>
          <p:nvPr/>
        </p:nvSpPr>
        <p:spPr>
          <a:xfrm>
            <a:off x="5835068" y="1407452"/>
            <a:ext cx="3460531" cy="4801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Leaves come in variety of colors from variegated to green or red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en-US"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1" dirty="0"/>
              <a:t>broad paddle-shaped leaves </a:t>
            </a:r>
            <a:r>
              <a:rPr lang="en-US" sz="1800" dirty="0"/>
              <a:t>— the biggest leaves of any plant on this list</a:t>
            </a:r>
            <a:endParaRPr sz="1800" dirty="0"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be 4-6’ tall</a:t>
            </a:r>
            <a:endParaRPr sz="1800" b="1" dirty="0"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Large flowers resemble those of an iris</a:t>
            </a:r>
            <a:endParaRPr sz="1800" dirty="0"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Flowers in hot colors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(orange, red, yellow) — no cool colors like blue or purple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86"/>
          <p:cNvSpPr txBox="1">
            <a:spLocks noGrp="1"/>
          </p:cNvSpPr>
          <p:nvPr>
            <p:ph type="title"/>
          </p:nvPr>
        </p:nvSpPr>
        <p:spPr>
          <a:xfrm>
            <a:off x="326768" y="192260"/>
            <a:ext cx="8229600" cy="926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eorgia"/>
              <a:buNone/>
            </a:pPr>
            <a:r>
              <a:rPr lang="en-US"/>
              <a:t>Tulip</a:t>
            </a:r>
            <a:endParaRPr/>
          </a:p>
        </p:txBody>
      </p:sp>
      <p:pic>
        <p:nvPicPr>
          <p:cNvPr id="699" name="Google Shape;699;p86" descr="MVC-002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9359" y="3552956"/>
            <a:ext cx="3818303" cy="2863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p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6768" y="970017"/>
            <a:ext cx="4080680" cy="3060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86" descr="http://www.flora2000.com/blog/wp-content/uploads/2016/01/Tulip-bulbs-can-be-substituted-for-onions-in-recipe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227521"/>
            <a:ext cx="3260725" cy="2189163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86"/>
          <p:cNvSpPr txBox="1"/>
          <p:nvPr/>
        </p:nvSpPr>
        <p:spPr>
          <a:xfrm>
            <a:off x="4504727" y="863376"/>
            <a:ext cx="3547241" cy="2831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Leaves have gray coating that rubs off</a:t>
            </a:r>
            <a:endParaRPr b="1" dirty="0"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end of life, flower opens all the way up</a:t>
            </a:r>
            <a:endParaRPr dirty="0"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Leaf wraps around the stem </a:t>
            </a:r>
            <a:endParaRPr b="1"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86"/>
          <p:cNvSpPr txBox="1"/>
          <p:nvPr/>
        </p:nvSpPr>
        <p:spPr>
          <a:xfrm>
            <a:off x="6787662" y="3246626"/>
            <a:ext cx="2356338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Small, round bulb with a papery “skin” called a tunic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endParaRPr lang="en-US" sz="2000" dirty="0">
              <a:solidFill>
                <a:schemeClr val="dk1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/>
              <a:t>Cup-shaped flower with exactly 6 petals, one bloom per stem</a:t>
            </a:r>
            <a:endParaRPr sz="2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E83A6-3644-0881-87CF-B2ABF9AD6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let's Compare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A4AD45-71BD-5E48-2CF1-260720673D7D}"/>
              </a:ext>
            </a:extLst>
          </p:cNvPr>
          <p:cNvSpPr txBox="1"/>
          <p:nvPr/>
        </p:nvSpPr>
        <p:spPr>
          <a:xfrm>
            <a:off x="489464" y="4299287"/>
            <a:ext cx="24164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Asiatic Lily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Upward facing star flowers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Narrow leaves up the stem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smell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51307C-7D6B-C470-584D-BE387F29010C}"/>
              </a:ext>
            </a:extLst>
          </p:cNvPr>
          <p:cNvSpPr txBox="1"/>
          <p:nvPr/>
        </p:nvSpPr>
        <p:spPr>
          <a:xfrm>
            <a:off x="3346964" y="4299288"/>
            <a:ext cx="25146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Calla Lilly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Funnel-shaped wrap petals around yellow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Pointed leaves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 true 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Speckled leaves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56AAB5-8EDE-FF78-914B-D447D1D20120}"/>
              </a:ext>
            </a:extLst>
          </p:cNvPr>
          <p:cNvSpPr txBox="1"/>
          <p:nvPr/>
        </p:nvSpPr>
        <p:spPr>
          <a:xfrm>
            <a:off x="6302632" y="4299287"/>
            <a:ext cx="25146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Canna Lilly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Tallest of all three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Large paddle-shaped leaves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Iris-like, bold colored flowers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Leaves can be green or reddish/purple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D650F3-F8A0-87AF-C61D-526CEE341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95" y="1673352"/>
            <a:ext cx="1945386" cy="25237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865AD4-1222-78C9-6E56-CCBD35F5DA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6957"/>
          <a:stretch>
            <a:fillRect/>
          </a:stretch>
        </p:blipFill>
        <p:spPr>
          <a:xfrm>
            <a:off x="3437419" y="1673352"/>
            <a:ext cx="2322875" cy="25719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461470-5A19-3764-9A05-0CEE0EDE3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1858" y="1581108"/>
            <a:ext cx="2031173" cy="270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52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89894-CF82-CE6E-4512-61D61C5ED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lets compare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10464C-8DC2-83B1-0255-C0E55DDA93B3}"/>
              </a:ext>
            </a:extLst>
          </p:cNvPr>
          <p:cNvSpPr txBox="1"/>
          <p:nvPr/>
        </p:nvSpPr>
        <p:spPr>
          <a:xfrm>
            <a:off x="843893" y="4310038"/>
            <a:ext cx="328919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tx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Nephthytis</a:t>
            </a:r>
            <a:r>
              <a:rPr lang="en-US" sz="1600" b="1" dirty="0">
                <a:solidFill>
                  <a:schemeClr val="tx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Stem attaches at the “V”  of the leaf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Arrowhead leaves that get MORE lobed and finger-like as the plant matures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greener, waxier, vining tendency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151584-D685-53B2-595F-02C13700B916}"/>
              </a:ext>
            </a:extLst>
          </p:cNvPr>
          <p:cNvSpPr txBox="1"/>
          <p:nvPr/>
        </p:nvSpPr>
        <p:spPr>
          <a:xfrm>
            <a:off x="5349500" y="4453000"/>
            <a:ext cx="295060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Caladium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Stem attaches UNDER the leaf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Stays arrowhead-shaped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Bold green, pink, red, white blotches with colorful veins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Thin, almost papery leaves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0F6FC5-1156-FE9D-4E5F-7B6AED57D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84" y="978302"/>
            <a:ext cx="3289195" cy="32891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9CF5A2-C111-EEFF-969B-DB000B02C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10" y="1301263"/>
            <a:ext cx="3256243" cy="296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55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"/>
          <p:cNvSpPr txBox="1">
            <a:spLocks noGrp="1"/>
          </p:cNvSpPr>
          <p:nvPr>
            <p:ph type="title"/>
          </p:nvPr>
        </p:nvSpPr>
        <p:spPr>
          <a:xfrm>
            <a:off x="334963" y="0"/>
            <a:ext cx="8229600" cy="583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</a:pPr>
            <a:r>
              <a:rPr lang="en-US" sz="1800">
                <a:solidFill>
                  <a:schemeClr val="lt1"/>
                </a:solidFill>
              </a:rPr>
              <a:t> </a:t>
            </a:r>
            <a:br>
              <a:rPr lang="en-US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</p:txBody>
      </p:sp>
      <p:sp>
        <p:nvSpPr>
          <p:cNvPr id="53" name="Google Shape;53;p2"/>
          <p:cNvSpPr txBox="1">
            <a:spLocks noGrp="1"/>
          </p:cNvSpPr>
          <p:nvPr>
            <p:ph type="body" idx="1"/>
          </p:nvPr>
        </p:nvSpPr>
        <p:spPr>
          <a:xfrm>
            <a:off x="457200" y="1166648"/>
            <a:ext cx="8229600" cy="4654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3200" b="1">
                <a:latin typeface="Georgia"/>
                <a:ea typeface="Georgia"/>
                <a:cs typeface="Georgia"/>
                <a:sym typeface="Georgia"/>
              </a:rPr>
              <a:t>This PowerPoint was created to provide key characteristics of plants on the Plant Identification list of the Georgia Floriculture Career Development Event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C7C0E5-6A36-9E7D-752C-CFD3C2BF4B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Bulbs </a:t>
            </a:r>
            <a:r>
              <a:rPr lang="en-US"/>
              <a:t>and Tuberous Plants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675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326768" y="192260"/>
            <a:ext cx="8229600" cy="926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eorgia"/>
              <a:buNone/>
            </a:pPr>
            <a:r>
              <a:rPr lang="en-US"/>
              <a:t>Amaryllis</a:t>
            </a:r>
            <a:endParaRPr/>
          </a:p>
        </p:txBody>
      </p:sp>
      <p:pic>
        <p:nvPicPr>
          <p:cNvPr id="119" name="Google Shape;119;p9" descr="MVC-020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4275" y="2993657"/>
            <a:ext cx="4112033" cy="308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9" descr="amarylli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803" y="1016876"/>
            <a:ext cx="2746112" cy="392561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9"/>
          <p:cNvSpPr txBox="1"/>
          <p:nvPr/>
        </p:nvSpPr>
        <p:spPr>
          <a:xfrm>
            <a:off x="3079045" y="1276406"/>
            <a:ext cx="412268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Bulb, if planted correctly the 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bulb should show</a:t>
            </a:r>
            <a:endParaRPr b="1" dirty="0"/>
          </a:p>
          <a:p>
            <a:pPr marL="285750" marR="0" lvl="0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Leaves opposite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USUALLY same # on each side</a:t>
            </a:r>
            <a:endParaRPr dirty="0"/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9"/>
          <p:cNvSpPr txBox="1"/>
          <p:nvPr/>
        </p:nvSpPr>
        <p:spPr>
          <a:xfrm>
            <a:off x="6635452" y="2979683"/>
            <a:ext cx="2344425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Does not have a pronounced mid-rib more of a swollen area on the back of the stem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Large flowers — multiple blooms emerge from the same point on a hollow stalk</a:t>
            </a:r>
            <a:endParaRPr sz="1800" b="1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5"/>
          <p:cNvSpPr txBox="1">
            <a:spLocks noGrp="1"/>
          </p:cNvSpPr>
          <p:nvPr>
            <p:ph type="title"/>
          </p:nvPr>
        </p:nvSpPr>
        <p:spPr>
          <a:xfrm>
            <a:off x="326768" y="192259"/>
            <a:ext cx="8229600" cy="98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eorgia"/>
              <a:buNone/>
            </a:pPr>
            <a:r>
              <a:rPr lang="en-US"/>
              <a:t>Caladium</a:t>
            </a:r>
            <a:endParaRPr/>
          </a:p>
        </p:txBody>
      </p:sp>
      <p:pic>
        <p:nvPicPr>
          <p:cNvPr id="166" name="Google Shape;166;p15" descr="DSC_12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25" y="866775"/>
            <a:ext cx="5240491" cy="3507322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5"/>
          <p:cNvSpPr txBox="1"/>
          <p:nvPr/>
        </p:nvSpPr>
        <p:spPr>
          <a:xfrm>
            <a:off x="5381625" y="901521"/>
            <a:ext cx="3762375" cy="5909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Grows from a tuber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Plants grow in clumps 1-2.5' tall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leaf per stem  </a:t>
            </a:r>
            <a:endParaRPr b="1" dirty="0"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Arrowhead-shaped leaves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(~1.5' long) various shades of green mottled and blotched with pink, red, white or combinations thereof; distinctively colored veins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Stem attached under the leaf</a:t>
            </a:r>
            <a:endParaRPr b="1" dirty="0"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15" descr="Rosebud%20G5-2A%20Nematode%20Fig%206%20100dpi"/>
          <p:cNvPicPr preferRelativeResize="0"/>
          <p:nvPr/>
        </p:nvPicPr>
        <p:blipFill rotWithShape="1">
          <a:blip r:embed="rId4">
            <a:alphaModFix/>
          </a:blip>
          <a:srcRect b="11812"/>
          <a:stretch/>
        </p:blipFill>
        <p:spPr>
          <a:xfrm>
            <a:off x="713220" y="4433614"/>
            <a:ext cx="2380500" cy="1875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5"/>
          <p:cNvSpPr txBox="1">
            <a:spLocks noGrp="1"/>
          </p:cNvSpPr>
          <p:nvPr>
            <p:ph type="title"/>
          </p:nvPr>
        </p:nvSpPr>
        <p:spPr>
          <a:xfrm>
            <a:off x="326768" y="192260"/>
            <a:ext cx="8229600" cy="926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eorgia"/>
              <a:buNone/>
            </a:pPr>
            <a:r>
              <a:rPr lang="en-US"/>
              <a:t>Daffodil</a:t>
            </a:r>
            <a:endParaRPr/>
          </a:p>
        </p:txBody>
      </p:sp>
      <p:pic>
        <p:nvPicPr>
          <p:cNvPr id="239" name="Google Shape;239;p25" descr="http://ichef.bbci.co.uk/news/624/media/images/80850000/jpg/_80850620_51522066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2583" y="4863604"/>
            <a:ext cx="2779848" cy="1563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5" descr="Narcissus_psuedo-narcissus_pla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233" y="1025600"/>
            <a:ext cx="3714820" cy="3100023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5"/>
          <p:cNvSpPr txBox="1"/>
          <p:nvPr/>
        </p:nvSpPr>
        <p:spPr>
          <a:xfrm>
            <a:off x="4652583" y="1350782"/>
            <a:ext cx="4491417" cy="406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Flower resembles “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 cup &amp; saucer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usually yellow, white, or a mixer of the 2 colors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Leaf is flat with a very round end </a:t>
            </a:r>
            <a:endParaRPr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Bulb is tear dropped shape</a:t>
            </a:r>
            <a:endParaRPr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6602" y="3599303"/>
            <a:ext cx="3643952" cy="2732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8"/>
          <p:cNvSpPr txBox="1">
            <a:spLocks noGrp="1"/>
          </p:cNvSpPr>
          <p:nvPr>
            <p:ph type="title"/>
          </p:nvPr>
        </p:nvSpPr>
        <p:spPr>
          <a:xfrm>
            <a:off x="326768" y="192260"/>
            <a:ext cx="8229600" cy="926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eorgia"/>
              <a:buNone/>
            </a:pPr>
            <a:r>
              <a:rPr lang="en-US"/>
              <a:t>Dutch Iris</a:t>
            </a:r>
            <a:endParaRPr/>
          </a:p>
        </p:txBody>
      </p:sp>
      <p:pic>
        <p:nvPicPr>
          <p:cNvPr id="262" name="Google Shape;26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198" y="971645"/>
            <a:ext cx="4395104" cy="2925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280" y="4002644"/>
            <a:ext cx="5418939" cy="232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8"/>
          <p:cNvSpPr txBox="1"/>
          <p:nvPr/>
        </p:nvSpPr>
        <p:spPr>
          <a:xfrm>
            <a:off x="5537219" y="971645"/>
            <a:ext cx="3410468" cy="578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Smaller flowers 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compared to regular irises</a:t>
            </a:r>
            <a:endParaRPr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Bearded can be purple/ blue or yellow and white</a:t>
            </a:r>
            <a:endParaRPr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Leaves are very slim, grass like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2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silvery on the inside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lang="en-US" sz="2200" dirty="0">
              <a:solidFill>
                <a:schemeClr val="dk1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Grows from a bulb (unlike most irises which grow from rhizomes)</a:t>
            </a:r>
            <a:endParaRPr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3"/>
          <p:cNvSpPr txBox="1">
            <a:spLocks noGrp="1"/>
          </p:cNvSpPr>
          <p:nvPr>
            <p:ph type="title"/>
          </p:nvPr>
        </p:nvSpPr>
        <p:spPr>
          <a:xfrm>
            <a:off x="326768" y="192260"/>
            <a:ext cx="8229600" cy="926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eorgia"/>
              <a:buNone/>
            </a:pPr>
            <a:r>
              <a:rPr lang="en-US"/>
              <a:t>Hyacinth</a:t>
            </a:r>
            <a:endParaRPr/>
          </a:p>
        </p:txBody>
      </p:sp>
      <p:pic>
        <p:nvPicPr>
          <p:cNvPr id="359" name="Google Shape;359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676" y="961318"/>
            <a:ext cx="3985857" cy="3985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43" descr="http://chicagotonight.wttw.com/sites/default/files/styles/gallery_large/public/hyacinth%20bulbs.jpg?itok=epdBTuw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5618" y="4769289"/>
            <a:ext cx="3290888" cy="1893887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43"/>
          <p:cNvSpPr txBox="1"/>
          <p:nvPr/>
        </p:nvSpPr>
        <p:spPr>
          <a:xfrm>
            <a:off x="5048540" y="1118974"/>
            <a:ext cx="3507828" cy="5324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Flowers come in a variety of colors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lang="en-US" sz="2000" dirty="0">
              <a:solidFill>
                <a:schemeClr val="dk1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b="1" dirty="0"/>
              <a:t>Dense spike (raceme) of tiny star-shaped florets all along one stalk</a:t>
            </a:r>
            <a:endParaRPr sz="2000"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Leaf folds up into a boat shape 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Bloom very early in the spring, 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Very fragrant flowers</a:t>
            </a:r>
            <a:endParaRPr sz="2000"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Bulb has purplish tint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very flat bottom </a:t>
            </a:r>
            <a:endParaRPr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2"/>
          <p:cNvSpPr txBox="1">
            <a:spLocks noGrp="1"/>
          </p:cNvSpPr>
          <p:nvPr>
            <p:ph type="title"/>
          </p:nvPr>
        </p:nvSpPr>
        <p:spPr>
          <a:xfrm>
            <a:off x="326768" y="192260"/>
            <a:ext cx="8229600" cy="926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eorgia"/>
              <a:buNone/>
            </a:pPr>
            <a:r>
              <a:rPr lang="en-US"/>
              <a:t>Asiatic Lily</a:t>
            </a:r>
            <a:endParaRPr/>
          </a:p>
        </p:txBody>
      </p:sp>
      <p:pic>
        <p:nvPicPr>
          <p:cNvPr id="427" name="Google Shape;427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4820" y="4129578"/>
            <a:ext cx="3048892" cy="2252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818723"/>
            <a:ext cx="4921985" cy="3310855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52"/>
          <p:cNvSpPr txBox="1"/>
          <p:nvPr/>
        </p:nvSpPr>
        <p:spPr>
          <a:xfrm>
            <a:off x="4921985" y="1021055"/>
            <a:ext cx="4047844" cy="5601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Blooms come in many different colors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US" sz="2000" dirty="0">
              <a:solidFill>
                <a:schemeClr val="dk1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000" b="1" dirty="0"/>
              <a:t>Flowers face upward </a:t>
            </a:r>
            <a:r>
              <a:rPr lang="en-US" sz="2000" dirty="0"/>
              <a:t>(not drooping or outward-facing like other lilies)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US" sz="20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000" b="1" dirty="0"/>
              <a:t>No fragrance </a:t>
            </a:r>
            <a:r>
              <a:rPr lang="en-US" sz="2000" dirty="0"/>
              <a:t>— unlike Oriental and Easter lilies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US" sz="20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000" b="1" dirty="0"/>
              <a:t>Lance-shaped leaves arranged alternately up the stem </a:t>
            </a:r>
            <a:r>
              <a:rPr lang="en-US" sz="2000" dirty="0"/>
              <a:t>(no whorls)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“stem” that attaches each flower to the plant is longer than on an Easter lily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FA Inservice Master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617</Words>
  <Application>Microsoft Office PowerPoint</Application>
  <PresentationFormat>On-screen Show (4:3)</PresentationFormat>
  <Paragraphs>118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Noto Sans Symbols</vt:lpstr>
      <vt:lpstr>Arial</vt:lpstr>
      <vt:lpstr>Libre Franklin</vt:lpstr>
      <vt:lpstr>Verdana</vt:lpstr>
      <vt:lpstr>Georgia</vt:lpstr>
      <vt:lpstr>FFA Inservice Master</vt:lpstr>
      <vt:lpstr>PowerPoint Presentation</vt:lpstr>
      <vt:lpstr>  </vt:lpstr>
      <vt:lpstr>PowerPoint Presentation</vt:lpstr>
      <vt:lpstr>Amaryllis</vt:lpstr>
      <vt:lpstr>Caladium</vt:lpstr>
      <vt:lpstr>Daffodil</vt:lpstr>
      <vt:lpstr>Dutch Iris</vt:lpstr>
      <vt:lpstr>Hyacinth</vt:lpstr>
      <vt:lpstr>Asiatic Lily</vt:lpstr>
      <vt:lpstr>Calla Lily </vt:lpstr>
      <vt:lpstr>Canna Lily</vt:lpstr>
      <vt:lpstr>Tulip</vt:lpstr>
      <vt:lpstr>Now let's Compare </vt:lpstr>
      <vt:lpstr>Now lets compare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Information Technology</dc:creator>
  <cp:lastModifiedBy>Melissa Riley</cp:lastModifiedBy>
  <cp:revision>4</cp:revision>
  <dcterms:created xsi:type="dcterms:W3CDTF">2007-01-30T15:01:20Z</dcterms:created>
  <dcterms:modified xsi:type="dcterms:W3CDTF">2026-06-22T20:50:05Z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Basic Excel Workbook</vt:lpwstr>
  </property>
  <property fmtid="{D5CDD505-2E9C-101B-9397-08002B2CF9AE}" pid="3" name="ContentTypeId">
    <vt:lpwstr>0x010100E0F45C0E3884B14D86F69C16F715BA100034B665055D71C84EB19B23098300E880</vt:lpwstr>
  </property>
</Properties>
</file>