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351" r:id="rId4"/>
    <p:sldId id="258" r:id="rId5"/>
    <p:sldId id="263" r:id="rId6"/>
    <p:sldId id="267" r:id="rId7"/>
    <p:sldId id="268" r:id="rId8"/>
    <p:sldId id="270" r:id="rId9"/>
    <p:sldId id="273" r:id="rId10"/>
    <p:sldId id="275" r:id="rId11"/>
    <p:sldId id="280" r:id="rId12"/>
    <p:sldId id="281" r:id="rId13"/>
    <p:sldId id="292" r:id="rId14"/>
    <p:sldId id="293" r:id="rId15"/>
    <p:sldId id="296" r:id="rId16"/>
    <p:sldId id="299" r:id="rId17"/>
    <p:sldId id="300" r:id="rId18"/>
    <p:sldId id="306" r:id="rId19"/>
    <p:sldId id="310" r:id="rId20"/>
    <p:sldId id="315" r:id="rId21"/>
    <p:sldId id="316" r:id="rId22"/>
    <p:sldId id="317" r:id="rId23"/>
    <p:sldId id="318" r:id="rId24"/>
    <p:sldId id="327" r:id="rId25"/>
    <p:sldId id="332" r:id="rId26"/>
    <p:sldId id="336" r:id="rId27"/>
    <p:sldId id="349" r:id="rId28"/>
    <p:sldId id="353" r:id="rId29"/>
    <p:sldId id="354" r:id="rId30"/>
    <p:sldId id="355" r:id="rId31"/>
    <p:sldId id="356" r:id="rId32"/>
    <p:sldId id="357" r:id="rId33"/>
  </p:sldIdLst>
  <p:sldSz cx="9144000" cy="6858000" type="screen4x3"/>
  <p:notesSz cx="7010400" cy="9296400"/>
  <p:embeddedFontLs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Libre Franklin" pitchFamily="2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1" roundtripDataSignature="AMtx7miHDlm9r0E5JZUqtZdvNHmUu9LK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199A4F-82AE-44B0-AA74-AA585EFC7EFF}" v="7" dt="2026-06-22T19:15:31.4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117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11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11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1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113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Riley" userId="d5efca3b52404f59" providerId="LiveId" clId="{F5D1018D-1494-46C2-AE9A-EAD98811941B}"/>
    <pc:docChg chg="undo redo custSel addSld delSld modSld">
      <pc:chgData name="Melissa Riley" userId="d5efca3b52404f59" providerId="LiveId" clId="{F5D1018D-1494-46C2-AE9A-EAD98811941B}" dt="2026-06-22T20:48:41.844" v="1495" actId="113"/>
      <pc:docMkLst>
        <pc:docMk/>
      </pc:docMkLst>
      <pc:sldChg chg="modSp mod">
        <pc:chgData name="Melissa Riley" userId="d5efca3b52404f59" providerId="LiveId" clId="{F5D1018D-1494-46C2-AE9A-EAD98811941B}" dt="2026-06-22T16:05:49.254" v="90" actId="404"/>
        <pc:sldMkLst>
          <pc:docMk/>
          <pc:sldMk cId="0" sldId="258"/>
        </pc:sldMkLst>
        <pc:spChg chg="mod">
          <ac:chgData name="Melissa Riley" userId="d5efca3b52404f59" providerId="LiveId" clId="{F5D1018D-1494-46C2-AE9A-EAD98811941B}" dt="2026-06-22T16:05:49.254" v="90" actId="404"/>
          <ac:spMkLst>
            <pc:docMk/>
            <pc:sldMk cId="0" sldId="258"/>
            <ac:spMk id="60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6:07:16.741" v="102" actId="255"/>
        <pc:sldMkLst>
          <pc:docMk/>
          <pc:sldMk cId="0" sldId="263"/>
        </pc:sldMkLst>
        <pc:spChg chg="mod">
          <ac:chgData name="Melissa Riley" userId="d5efca3b52404f59" providerId="LiveId" clId="{F5D1018D-1494-46C2-AE9A-EAD98811941B}" dt="2026-06-22T16:07:16.741" v="102" actId="255"/>
          <ac:spMkLst>
            <pc:docMk/>
            <pc:sldMk cId="0" sldId="263"/>
            <ac:spMk id="97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6:08:50.080" v="112"/>
        <pc:sldMkLst>
          <pc:docMk/>
          <pc:sldMk cId="0" sldId="267"/>
        </pc:sldMkLst>
        <pc:spChg chg="mod">
          <ac:chgData name="Melissa Riley" userId="d5efca3b52404f59" providerId="LiveId" clId="{F5D1018D-1494-46C2-AE9A-EAD98811941B}" dt="2026-06-22T16:08:50.080" v="112"/>
          <ac:spMkLst>
            <pc:docMk/>
            <pc:sldMk cId="0" sldId="267"/>
            <ac:spMk id="129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6:10:18.551" v="128" actId="255"/>
        <pc:sldMkLst>
          <pc:docMk/>
          <pc:sldMk cId="0" sldId="268"/>
        </pc:sldMkLst>
        <pc:spChg chg="mod">
          <ac:chgData name="Melissa Riley" userId="d5efca3b52404f59" providerId="LiveId" clId="{F5D1018D-1494-46C2-AE9A-EAD98811941B}" dt="2026-06-22T16:10:18.551" v="128" actId="255"/>
          <ac:spMkLst>
            <pc:docMk/>
            <pc:sldMk cId="0" sldId="268"/>
            <ac:spMk id="136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16:09:21.992" v="115" actId="14100"/>
          <ac:picMkLst>
            <pc:docMk/>
            <pc:sldMk cId="0" sldId="268"/>
            <ac:picMk id="135" creationId="{00000000-0000-0000-0000-000000000000}"/>
          </ac:picMkLst>
        </pc:picChg>
      </pc:sldChg>
      <pc:sldChg chg="addSp delSp modSp mod">
        <pc:chgData name="Melissa Riley" userId="d5efca3b52404f59" providerId="LiveId" clId="{F5D1018D-1494-46C2-AE9A-EAD98811941B}" dt="2026-06-22T17:17:06.846" v="352" actId="255"/>
        <pc:sldMkLst>
          <pc:docMk/>
          <pc:sldMk cId="0" sldId="270"/>
        </pc:sldMkLst>
        <pc:spChg chg="mod">
          <ac:chgData name="Melissa Riley" userId="d5efca3b52404f59" providerId="LiveId" clId="{F5D1018D-1494-46C2-AE9A-EAD98811941B}" dt="2026-06-22T16:10:34.062" v="129" actId="6549"/>
          <ac:spMkLst>
            <pc:docMk/>
            <pc:sldMk cId="0" sldId="270"/>
            <ac:spMk id="149" creationId="{00000000-0000-0000-0000-000000000000}"/>
          </ac:spMkLst>
        </pc:spChg>
        <pc:spChg chg="mod">
          <ac:chgData name="Melissa Riley" userId="d5efca3b52404f59" providerId="LiveId" clId="{F5D1018D-1494-46C2-AE9A-EAD98811941B}" dt="2026-06-22T17:17:06.846" v="352" actId="255"/>
          <ac:spMkLst>
            <pc:docMk/>
            <pc:sldMk cId="0" sldId="270"/>
            <ac:spMk id="151" creationId="{00000000-0000-0000-0000-000000000000}"/>
          </ac:spMkLst>
        </pc:spChg>
        <pc:picChg chg="add mod">
          <ac:chgData name="Melissa Riley" userId="d5efca3b52404f59" providerId="LiveId" clId="{F5D1018D-1494-46C2-AE9A-EAD98811941B}" dt="2026-06-22T16:11:37.143" v="135" actId="14100"/>
          <ac:picMkLst>
            <pc:docMk/>
            <pc:sldMk cId="0" sldId="270"/>
            <ac:picMk id="3" creationId="{39AFCD2F-EC88-C3EB-C828-AA9AB144421C}"/>
          </ac:picMkLst>
        </pc:picChg>
        <pc:picChg chg="del">
          <ac:chgData name="Melissa Riley" userId="d5efca3b52404f59" providerId="LiveId" clId="{F5D1018D-1494-46C2-AE9A-EAD98811941B}" dt="2026-06-22T16:11:27.894" v="130" actId="478"/>
          <ac:picMkLst>
            <pc:docMk/>
            <pc:sldMk cId="0" sldId="270"/>
            <ac:picMk id="150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6:13:32.131" v="152"/>
        <pc:sldMkLst>
          <pc:docMk/>
          <pc:sldMk cId="0" sldId="273"/>
        </pc:sldMkLst>
        <pc:spChg chg="mod">
          <ac:chgData name="Melissa Riley" userId="d5efca3b52404f59" providerId="LiveId" clId="{F5D1018D-1494-46C2-AE9A-EAD98811941B}" dt="2026-06-22T16:13:32.131" v="152"/>
          <ac:spMkLst>
            <pc:docMk/>
            <pc:sldMk cId="0" sldId="273"/>
            <ac:spMk id="176" creationId="{00000000-0000-0000-0000-000000000000}"/>
          </ac:spMkLst>
        </pc:spChg>
      </pc:sldChg>
      <pc:sldChg chg="addSp modSp mod">
        <pc:chgData name="Melissa Riley" userId="d5efca3b52404f59" providerId="LiveId" clId="{F5D1018D-1494-46C2-AE9A-EAD98811941B}" dt="2026-06-22T16:15:49.729" v="161" actId="1076"/>
        <pc:sldMkLst>
          <pc:docMk/>
          <pc:sldMk cId="0" sldId="275"/>
        </pc:sldMkLst>
        <pc:spChg chg="mod">
          <ac:chgData name="Melissa Riley" userId="d5efca3b52404f59" providerId="LiveId" clId="{F5D1018D-1494-46C2-AE9A-EAD98811941B}" dt="2026-06-22T16:14:16.273" v="156" actId="255"/>
          <ac:spMkLst>
            <pc:docMk/>
            <pc:sldMk cId="0" sldId="275"/>
            <ac:spMk id="191" creationId="{00000000-0000-0000-0000-000000000000}"/>
          </ac:spMkLst>
        </pc:spChg>
        <pc:picChg chg="add mod">
          <ac:chgData name="Melissa Riley" userId="d5efca3b52404f59" providerId="LiveId" clId="{F5D1018D-1494-46C2-AE9A-EAD98811941B}" dt="2026-06-22T16:15:49.729" v="161" actId="1076"/>
          <ac:picMkLst>
            <pc:docMk/>
            <pc:sldMk cId="0" sldId="275"/>
            <ac:picMk id="3" creationId="{59BC1AF1-3F90-7DC1-0A3F-4B541481E731}"/>
          </ac:picMkLst>
        </pc:picChg>
        <pc:picChg chg="mod">
          <ac:chgData name="Melissa Riley" userId="d5efca3b52404f59" providerId="LiveId" clId="{F5D1018D-1494-46C2-AE9A-EAD98811941B}" dt="2026-06-22T16:14:45.211" v="158" actId="1076"/>
          <ac:picMkLst>
            <pc:docMk/>
            <pc:sldMk cId="0" sldId="275"/>
            <ac:picMk id="190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6:58:15.147" v="162" actId="20577"/>
        <pc:sldMkLst>
          <pc:docMk/>
          <pc:sldMk cId="0" sldId="280"/>
        </pc:sldMkLst>
        <pc:spChg chg="mod">
          <ac:chgData name="Melissa Riley" userId="d5efca3b52404f59" providerId="LiveId" clId="{F5D1018D-1494-46C2-AE9A-EAD98811941B}" dt="2026-06-22T16:58:15.147" v="162" actId="20577"/>
          <ac:spMkLst>
            <pc:docMk/>
            <pc:sldMk cId="0" sldId="280"/>
            <ac:spMk id="225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7:00:01.100" v="183" actId="6549"/>
        <pc:sldMkLst>
          <pc:docMk/>
          <pc:sldMk cId="0" sldId="281"/>
        </pc:sldMkLst>
        <pc:spChg chg="mod">
          <ac:chgData name="Melissa Riley" userId="d5efca3b52404f59" providerId="LiveId" clId="{F5D1018D-1494-46C2-AE9A-EAD98811941B}" dt="2026-06-22T17:00:01.100" v="183" actId="6549"/>
          <ac:spMkLst>
            <pc:docMk/>
            <pc:sldMk cId="0" sldId="281"/>
            <ac:spMk id="233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7:00:59.830" v="199" actId="1076"/>
        <pc:sldMkLst>
          <pc:docMk/>
          <pc:sldMk cId="0" sldId="292"/>
        </pc:sldMkLst>
        <pc:spChg chg="mod">
          <ac:chgData name="Melissa Riley" userId="d5efca3b52404f59" providerId="LiveId" clId="{F5D1018D-1494-46C2-AE9A-EAD98811941B}" dt="2026-06-22T17:00:54.685" v="197" actId="1076"/>
          <ac:spMkLst>
            <pc:docMk/>
            <pc:sldMk cId="0" sldId="292"/>
            <ac:spMk id="317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17:00:41.987" v="193" actId="14100"/>
          <ac:picMkLst>
            <pc:docMk/>
            <pc:sldMk cId="0" sldId="292"/>
            <ac:picMk id="316" creationId="{00000000-0000-0000-0000-000000000000}"/>
          </ac:picMkLst>
        </pc:picChg>
        <pc:picChg chg="mod">
          <ac:chgData name="Melissa Riley" userId="d5efca3b52404f59" providerId="LiveId" clId="{F5D1018D-1494-46C2-AE9A-EAD98811941B}" dt="2026-06-22T17:00:59.830" v="199" actId="1076"/>
          <ac:picMkLst>
            <pc:docMk/>
            <pc:sldMk cId="0" sldId="292"/>
            <ac:picMk id="318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7:02:24.932" v="226" actId="1076"/>
        <pc:sldMkLst>
          <pc:docMk/>
          <pc:sldMk cId="0" sldId="293"/>
        </pc:sldMkLst>
        <pc:spChg chg="mod">
          <ac:chgData name="Melissa Riley" userId="d5efca3b52404f59" providerId="LiveId" clId="{F5D1018D-1494-46C2-AE9A-EAD98811941B}" dt="2026-06-22T17:02:24.932" v="226" actId="1076"/>
          <ac:spMkLst>
            <pc:docMk/>
            <pc:sldMk cId="0" sldId="293"/>
            <ac:spMk id="325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7:03:46.110" v="240" actId="1076"/>
        <pc:sldMkLst>
          <pc:docMk/>
          <pc:sldMk cId="0" sldId="296"/>
        </pc:sldMkLst>
        <pc:spChg chg="mod">
          <ac:chgData name="Melissa Riley" userId="d5efca3b52404f59" providerId="LiveId" clId="{F5D1018D-1494-46C2-AE9A-EAD98811941B}" dt="2026-06-22T17:03:44.155" v="239" actId="1076"/>
          <ac:spMkLst>
            <pc:docMk/>
            <pc:sldMk cId="0" sldId="296"/>
            <ac:spMk id="346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17:03:46.110" v="240" actId="1076"/>
          <ac:picMkLst>
            <pc:docMk/>
            <pc:sldMk cId="0" sldId="296"/>
            <ac:picMk id="345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7:04:47.957" v="249" actId="1076"/>
        <pc:sldMkLst>
          <pc:docMk/>
          <pc:sldMk cId="0" sldId="299"/>
        </pc:sldMkLst>
        <pc:spChg chg="mod">
          <ac:chgData name="Melissa Riley" userId="d5efca3b52404f59" providerId="LiveId" clId="{F5D1018D-1494-46C2-AE9A-EAD98811941B}" dt="2026-06-22T17:04:45.723" v="248" actId="1076"/>
          <ac:spMkLst>
            <pc:docMk/>
            <pc:sldMk cId="0" sldId="299"/>
            <ac:spMk id="369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17:04:47.957" v="249" actId="1076"/>
          <ac:picMkLst>
            <pc:docMk/>
            <pc:sldMk cId="0" sldId="299"/>
            <ac:picMk id="368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7:05:14.131" v="252" actId="5793"/>
        <pc:sldMkLst>
          <pc:docMk/>
          <pc:sldMk cId="0" sldId="300"/>
        </pc:sldMkLst>
        <pc:spChg chg="mod">
          <ac:chgData name="Melissa Riley" userId="d5efca3b52404f59" providerId="LiveId" clId="{F5D1018D-1494-46C2-AE9A-EAD98811941B}" dt="2026-06-22T17:05:14.131" v="252" actId="5793"/>
          <ac:spMkLst>
            <pc:docMk/>
            <pc:sldMk cId="0" sldId="300"/>
            <ac:spMk id="376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7:06:30.847" v="284" actId="1076"/>
        <pc:sldMkLst>
          <pc:docMk/>
          <pc:sldMk cId="0" sldId="306"/>
        </pc:sldMkLst>
        <pc:spChg chg="mod">
          <ac:chgData name="Melissa Riley" userId="d5efca3b52404f59" providerId="LiveId" clId="{F5D1018D-1494-46C2-AE9A-EAD98811941B}" dt="2026-06-22T17:06:30.847" v="284" actId="1076"/>
          <ac:spMkLst>
            <pc:docMk/>
            <pc:sldMk cId="0" sldId="306"/>
            <ac:spMk id="421" creationId="{00000000-0000-0000-0000-000000000000}"/>
          </ac:spMkLst>
        </pc:spChg>
      </pc:sldChg>
      <pc:sldChg chg="addSp delSp modSp mod">
        <pc:chgData name="Melissa Riley" userId="d5efca3b52404f59" providerId="LiveId" clId="{F5D1018D-1494-46C2-AE9A-EAD98811941B}" dt="2026-06-22T17:08:39.712" v="298" actId="1076"/>
        <pc:sldMkLst>
          <pc:docMk/>
          <pc:sldMk cId="0" sldId="310"/>
        </pc:sldMkLst>
        <pc:spChg chg="mod">
          <ac:chgData name="Melissa Riley" userId="d5efca3b52404f59" providerId="LiveId" clId="{F5D1018D-1494-46C2-AE9A-EAD98811941B}" dt="2026-06-22T17:07:08.766" v="290" actId="14100"/>
          <ac:spMkLst>
            <pc:docMk/>
            <pc:sldMk cId="0" sldId="310"/>
            <ac:spMk id="451" creationId="{00000000-0000-0000-0000-000000000000}"/>
          </ac:spMkLst>
        </pc:spChg>
        <pc:picChg chg="add mod">
          <ac:chgData name="Melissa Riley" userId="d5efca3b52404f59" providerId="LiveId" clId="{F5D1018D-1494-46C2-AE9A-EAD98811941B}" dt="2026-06-22T17:08:16.515" v="293" actId="1076"/>
          <ac:picMkLst>
            <pc:docMk/>
            <pc:sldMk cId="0" sldId="310"/>
            <ac:picMk id="3" creationId="{CC37D2B1-C658-32ED-82F2-FE0C1566CA05}"/>
          </ac:picMkLst>
        </pc:picChg>
        <pc:picChg chg="add mod">
          <ac:chgData name="Melissa Riley" userId="d5efca3b52404f59" providerId="LiveId" clId="{F5D1018D-1494-46C2-AE9A-EAD98811941B}" dt="2026-06-22T17:08:39.712" v="298" actId="1076"/>
          <ac:picMkLst>
            <pc:docMk/>
            <pc:sldMk cId="0" sldId="310"/>
            <ac:picMk id="5" creationId="{460A6CD6-EE84-2425-92CC-F6F1A653DF34}"/>
          </ac:picMkLst>
        </pc:picChg>
        <pc:picChg chg="del mod">
          <ac:chgData name="Melissa Riley" userId="d5efca3b52404f59" providerId="LiveId" clId="{F5D1018D-1494-46C2-AE9A-EAD98811941B}" dt="2026-06-22T17:08:20.598" v="295" actId="478"/>
          <ac:picMkLst>
            <pc:docMk/>
            <pc:sldMk cId="0" sldId="310"/>
            <ac:picMk id="450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7:11:05.007" v="307" actId="1076"/>
        <pc:sldMkLst>
          <pc:docMk/>
          <pc:sldMk cId="0" sldId="316"/>
        </pc:sldMkLst>
        <pc:spChg chg="mod">
          <ac:chgData name="Melissa Riley" userId="d5efca3b52404f59" providerId="LiveId" clId="{F5D1018D-1494-46C2-AE9A-EAD98811941B}" dt="2026-06-22T17:11:05.007" v="307" actId="1076"/>
          <ac:spMkLst>
            <pc:docMk/>
            <pc:sldMk cId="0" sldId="316"/>
            <ac:spMk id="496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7:12:02.375" v="315" actId="1076"/>
        <pc:sldMkLst>
          <pc:docMk/>
          <pc:sldMk cId="0" sldId="317"/>
        </pc:sldMkLst>
        <pc:spChg chg="mod">
          <ac:chgData name="Melissa Riley" userId="d5efca3b52404f59" providerId="LiveId" clId="{F5D1018D-1494-46C2-AE9A-EAD98811941B}" dt="2026-06-22T17:12:02.375" v="315" actId="1076"/>
          <ac:spMkLst>
            <pc:docMk/>
            <pc:sldMk cId="0" sldId="317"/>
            <ac:spMk id="503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7:13:07.983" v="332" actId="1076"/>
        <pc:sldMkLst>
          <pc:docMk/>
          <pc:sldMk cId="0" sldId="318"/>
        </pc:sldMkLst>
        <pc:spChg chg="mod">
          <ac:chgData name="Melissa Riley" userId="d5efca3b52404f59" providerId="LiveId" clId="{F5D1018D-1494-46C2-AE9A-EAD98811941B}" dt="2026-06-22T17:13:07.983" v="332" actId="1076"/>
          <ac:spMkLst>
            <pc:docMk/>
            <pc:sldMk cId="0" sldId="318"/>
            <ac:spMk id="510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17:14:30.647" v="343" actId="14100"/>
        <pc:sldMkLst>
          <pc:docMk/>
          <pc:sldMk cId="0" sldId="332"/>
        </pc:sldMkLst>
        <pc:spChg chg="mod">
          <ac:chgData name="Melissa Riley" userId="d5efca3b52404f59" providerId="LiveId" clId="{F5D1018D-1494-46C2-AE9A-EAD98811941B}" dt="2026-06-22T17:14:30.647" v="343" actId="14100"/>
          <ac:spMkLst>
            <pc:docMk/>
            <pc:sldMk cId="0" sldId="332"/>
            <ac:spMk id="611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17:14:28.248" v="342" actId="14100"/>
          <ac:picMkLst>
            <pc:docMk/>
            <pc:sldMk cId="0" sldId="332"/>
            <ac:picMk id="610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17:16:07.431" v="346" actId="6549"/>
        <pc:sldMkLst>
          <pc:docMk/>
          <pc:sldMk cId="0" sldId="349"/>
        </pc:sldMkLst>
        <pc:spChg chg="mod">
          <ac:chgData name="Melissa Riley" userId="d5efca3b52404f59" providerId="LiveId" clId="{F5D1018D-1494-46C2-AE9A-EAD98811941B}" dt="2026-06-22T17:16:07.431" v="346" actId="6549"/>
          <ac:spMkLst>
            <pc:docMk/>
            <pc:sldMk cId="0" sldId="349"/>
            <ac:spMk id="739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07T20:06:18.135" v="16" actId="20577"/>
        <pc:sldMkLst>
          <pc:docMk/>
          <pc:sldMk cId="1753675645" sldId="351"/>
        </pc:sldMkLst>
        <pc:spChg chg="mod">
          <ac:chgData name="Melissa Riley" userId="d5efca3b52404f59" providerId="LiveId" clId="{F5D1018D-1494-46C2-AE9A-EAD98811941B}" dt="2026-06-07T20:06:18.135" v="16" actId="20577"/>
          <ac:spMkLst>
            <pc:docMk/>
            <pc:sldMk cId="1753675645" sldId="351"/>
            <ac:spMk id="4" creationId="{AAC7C0E5-6A36-9E7D-752C-CFD3C2BF4BD3}"/>
          </ac:spMkLst>
        </pc:spChg>
      </pc:sldChg>
      <pc:sldChg chg="addSp delSp modSp add mod">
        <pc:chgData name="Melissa Riley" userId="d5efca3b52404f59" providerId="LiveId" clId="{F5D1018D-1494-46C2-AE9A-EAD98811941B}" dt="2026-06-22T17:32:46.611" v="451" actId="113"/>
        <pc:sldMkLst>
          <pc:docMk/>
          <pc:sldMk cId="228774534" sldId="353"/>
        </pc:sldMkLst>
        <pc:spChg chg="add mod">
          <ac:chgData name="Melissa Riley" userId="d5efca3b52404f59" providerId="LiveId" clId="{F5D1018D-1494-46C2-AE9A-EAD98811941B}" dt="2026-06-22T17:32:46.611" v="451" actId="113"/>
          <ac:spMkLst>
            <pc:docMk/>
            <pc:sldMk cId="228774534" sldId="353"/>
            <ac:spMk id="3" creationId="{0AB0075E-3D23-A46D-29AE-43264D6E383E}"/>
          </ac:spMkLst>
        </pc:spChg>
        <pc:spChg chg="mod">
          <ac:chgData name="Melissa Riley" userId="d5efca3b52404f59" providerId="LiveId" clId="{F5D1018D-1494-46C2-AE9A-EAD98811941B}" dt="2026-06-22T17:25:19.299" v="432" actId="1076"/>
          <ac:spMkLst>
            <pc:docMk/>
            <pc:sldMk cId="228774534" sldId="353"/>
            <ac:spMk id="4" creationId="{6D82D289-FBD2-1961-5688-77042E94307B}"/>
          </ac:spMkLst>
        </pc:spChg>
        <pc:spChg chg="mod">
          <ac:chgData name="Melissa Riley" userId="d5efca3b52404f59" providerId="LiveId" clId="{F5D1018D-1494-46C2-AE9A-EAD98811941B}" dt="2026-06-22T17:32:30.509" v="450" actId="113"/>
          <ac:spMkLst>
            <pc:docMk/>
            <pc:sldMk cId="228774534" sldId="353"/>
            <ac:spMk id="6" creationId="{F6AAA84E-F5FE-CEA3-038C-8750821700E0}"/>
          </ac:spMkLst>
        </pc:spChg>
        <pc:picChg chg="add mod">
          <ac:chgData name="Melissa Riley" userId="d5efca3b52404f59" providerId="LiveId" clId="{F5D1018D-1494-46C2-AE9A-EAD98811941B}" dt="2026-06-22T17:29:36.338" v="434" actId="1076"/>
          <ac:picMkLst>
            <pc:docMk/>
            <pc:sldMk cId="228774534" sldId="353"/>
            <ac:picMk id="7" creationId="{C5025D1F-40A4-C694-4F03-4307A5455F4A}"/>
          </ac:picMkLst>
        </pc:picChg>
        <pc:picChg chg="del">
          <ac:chgData name="Melissa Riley" userId="d5efca3b52404f59" providerId="LiveId" clId="{F5D1018D-1494-46C2-AE9A-EAD98811941B}" dt="2026-06-22T17:20:06.015" v="355" actId="478"/>
          <ac:picMkLst>
            <pc:docMk/>
            <pc:sldMk cId="228774534" sldId="353"/>
            <ac:picMk id="8" creationId="{85A5512B-015C-EC5F-5E85-C9B405A83ED7}"/>
          </ac:picMkLst>
        </pc:picChg>
        <pc:picChg chg="add mod">
          <ac:chgData name="Melissa Riley" userId="d5efca3b52404f59" providerId="LiveId" clId="{F5D1018D-1494-46C2-AE9A-EAD98811941B}" dt="2026-06-22T17:30:07.336" v="439" actId="1076"/>
          <ac:picMkLst>
            <pc:docMk/>
            <pc:sldMk cId="228774534" sldId="353"/>
            <ac:picMk id="10" creationId="{D72540DF-79F6-D3FB-8ECB-A07809AB4FF2}"/>
          </ac:picMkLst>
        </pc:picChg>
        <pc:picChg chg="del">
          <ac:chgData name="Melissa Riley" userId="d5efca3b52404f59" providerId="LiveId" clId="{F5D1018D-1494-46C2-AE9A-EAD98811941B}" dt="2026-06-22T17:20:05.597" v="354" actId="478"/>
          <ac:picMkLst>
            <pc:docMk/>
            <pc:sldMk cId="228774534" sldId="353"/>
            <ac:picMk id="12" creationId="{9C4262C4-F72C-61AD-3643-3E60CE78799A}"/>
          </ac:picMkLst>
        </pc:picChg>
        <pc:picChg chg="add mod ord">
          <ac:chgData name="Melissa Riley" userId="d5efca3b52404f59" providerId="LiveId" clId="{F5D1018D-1494-46C2-AE9A-EAD98811941B}" dt="2026-06-22T17:32:09.241" v="449" actId="1076"/>
          <ac:picMkLst>
            <pc:docMk/>
            <pc:sldMk cId="228774534" sldId="353"/>
            <ac:picMk id="13" creationId="{444D6D04-1A17-7BFB-CAEB-CCD1700C98CE}"/>
          </ac:picMkLst>
        </pc:picChg>
        <pc:picChg chg="add mod">
          <ac:chgData name="Melissa Riley" userId="d5efca3b52404f59" providerId="LiveId" clId="{F5D1018D-1494-46C2-AE9A-EAD98811941B}" dt="2026-06-22T17:31:58.799" v="447" actId="1076"/>
          <ac:picMkLst>
            <pc:docMk/>
            <pc:sldMk cId="228774534" sldId="353"/>
            <ac:picMk id="15" creationId="{32C2401F-F7CD-4861-598C-1579398D356F}"/>
          </ac:picMkLst>
        </pc:picChg>
      </pc:sldChg>
      <pc:sldChg chg="addSp delSp modSp add mod">
        <pc:chgData name="Melissa Riley" userId="d5efca3b52404f59" providerId="LiveId" clId="{F5D1018D-1494-46C2-AE9A-EAD98811941B}" dt="2026-06-22T17:56:12.511" v="670" actId="14100"/>
        <pc:sldMkLst>
          <pc:docMk/>
          <pc:sldMk cId="3776400344" sldId="354"/>
        </pc:sldMkLst>
        <pc:spChg chg="mod">
          <ac:chgData name="Melissa Riley" userId="d5efca3b52404f59" providerId="LiveId" clId="{F5D1018D-1494-46C2-AE9A-EAD98811941B}" dt="2026-06-22T17:52:40.409" v="637" actId="1076"/>
          <ac:spMkLst>
            <pc:docMk/>
            <pc:sldMk cId="3776400344" sldId="354"/>
            <ac:spMk id="3" creationId="{CC8F9585-F221-0CCB-590B-4CE2951A5810}"/>
          </ac:spMkLst>
        </pc:spChg>
        <pc:spChg chg="mod">
          <ac:chgData name="Melissa Riley" userId="d5efca3b52404f59" providerId="LiveId" clId="{F5D1018D-1494-46C2-AE9A-EAD98811941B}" dt="2026-06-22T17:52:49.703" v="640" actId="1076"/>
          <ac:spMkLst>
            <pc:docMk/>
            <pc:sldMk cId="3776400344" sldId="354"/>
            <ac:spMk id="4" creationId="{22F3826A-5EBB-A14E-022D-3E75B5BB98EC}"/>
          </ac:spMkLst>
        </pc:spChg>
        <pc:spChg chg="add mod">
          <ac:chgData name="Melissa Riley" userId="d5efca3b52404f59" providerId="LiveId" clId="{F5D1018D-1494-46C2-AE9A-EAD98811941B}" dt="2026-06-22T17:52:44.087" v="638" actId="1076"/>
          <ac:spMkLst>
            <pc:docMk/>
            <pc:sldMk cId="3776400344" sldId="354"/>
            <ac:spMk id="5" creationId="{B40771C3-D7AB-BC5C-08F2-36E8C1EF6051}"/>
          </ac:spMkLst>
        </pc:spChg>
        <pc:spChg chg="mod">
          <ac:chgData name="Melissa Riley" userId="d5efca3b52404f59" providerId="LiveId" clId="{F5D1018D-1494-46C2-AE9A-EAD98811941B}" dt="2026-06-22T17:52:46.454" v="639" actId="1076"/>
          <ac:spMkLst>
            <pc:docMk/>
            <pc:sldMk cId="3776400344" sldId="354"/>
            <ac:spMk id="6" creationId="{D8FC3578-CB9B-2216-C08E-7E94FEEA9FE5}"/>
          </ac:spMkLst>
        </pc:spChg>
        <pc:picChg chg="del">
          <ac:chgData name="Melissa Riley" userId="d5efca3b52404f59" providerId="LiveId" clId="{F5D1018D-1494-46C2-AE9A-EAD98811941B}" dt="2026-06-22T17:33:17.192" v="453" actId="478"/>
          <ac:picMkLst>
            <pc:docMk/>
            <pc:sldMk cId="3776400344" sldId="354"/>
            <ac:picMk id="7" creationId="{8231A208-DB95-2872-B861-45A9345CE343}"/>
          </ac:picMkLst>
        </pc:picChg>
        <pc:picChg chg="add mod">
          <ac:chgData name="Melissa Riley" userId="d5efca3b52404f59" providerId="LiveId" clId="{F5D1018D-1494-46C2-AE9A-EAD98811941B}" dt="2026-06-22T17:56:12.511" v="670" actId="14100"/>
          <ac:picMkLst>
            <pc:docMk/>
            <pc:sldMk cId="3776400344" sldId="354"/>
            <ac:picMk id="9" creationId="{807E69A1-4970-19E0-F0DF-F8B69F091716}"/>
          </ac:picMkLst>
        </pc:picChg>
        <pc:picChg chg="del">
          <ac:chgData name="Melissa Riley" userId="d5efca3b52404f59" providerId="LiveId" clId="{F5D1018D-1494-46C2-AE9A-EAD98811941B}" dt="2026-06-22T17:33:17.679" v="454" actId="478"/>
          <ac:picMkLst>
            <pc:docMk/>
            <pc:sldMk cId="3776400344" sldId="354"/>
            <ac:picMk id="10" creationId="{54B2460C-CC55-C54B-A991-F2525A40D27E}"/>
          </ac:picMkLst>
        </pc:picChg>
        <pc:picChg chg="add mod modCrop">
          <ac:chgData name="Melissa Riley" userId="d5efca3b52404f59" providerId="LiveId" clId="{F5D1018D-1494-46C2-AE9A-EAD98811941B}" dt="2026-06-22T17:56:00.975" v="668" actId="1076"/>
          <ac:picMkLst>
            <pc:docMk/>
            <pc:sldMk cId="3776400344" sldId="354"/>
            <ac:picMk id="12" creationId="{411F599B-452E-D9B6-B0A0-5F8D242EB7C5}"/>
          </ac:picMkLst>
        </pc:picChg>
        <pc:picChg chg="del">
          <ac:chgData name="Melissa Riley" userId="d5efca3b52404f59" providerId="LiveId" clId="{F5D1018D-1494-46C2-AE9A-EAD98811941B}" dt="2026-06-22T17:33:18.193" v="455" actId="478"/>
          <ac:picMkLst>
            <pc:docMk/>
            <pc:sldMk cId="3776400344" sldId="354"/>
            <ac:picMk id="13" creationId="{2DA20234-EF7C-F9C8-74EB-40C64350D07B}"/>
          </ac:picMkLst>
        </pc:picChg>
        <pc:picChg chg="del">
          <ac:chgData name="Melissa Riley" userId="d5efca3b52404f59" providerId="LiveId" clId="{F5D1018D-1494-46C2-AE9A-EAD98811941B}" dt="2026-06-22T17:33:18.657" v="456" actId="478"/>
          <ac:picMkLst>
            <pc:docMk/>
            <pc:sldMk cId="3776400344" sldId="354"/>
            <ac:picMk id="15" creationId="{27A4BC99-0663-846A-C6C6-538D879E054D}"/>
          </ac:picMkLst>
        </pc:picChg>
        <pc:picChg chg="add mod modCrop">
          <ac:chgData name="Melissa Riley" userId="d5efca3b52404f59" providerId="LiveId" clId="{F5D1018D-1494-46C2-AE9A-EAD98811941B}" dt="2026-06-22T17:55:51.646" v="667" actId="1076"/>
          <ac:picMkLst>
            <pc:docMk/>
            <pc:sldMk cId="3776400344" sldId="354"/>
            <ac:picMk id="16" creationId="{D5DA1462-1A99-E2DC-8604-46ADD4FCC66E}"/>
          </ac:picMkLst>
        </pc:picChg>
        <pc:picChg chg="add mod modCrop">
          <ac:chgData name="Melissa Riley" userId="d5efca3b52404f59" providerId="LiveId" clId="{F5D1018D-1494-46C2-AE9A-EAD98811941B}" dt="2026-06-22T17:55:31.813" v="659" actId="1076"/>
          <ac:picMkLst>
            <pc:docMk/>
            <pc:sldMk cId="3776400344" sldId="354"/>
            <ac:picMk id="18" creationId="{0855A576-96BF-F2B2-9177-7E70878F2D4C}"/>
          </ac:picMkLst>
        </pc:picChg>
      </pc:sldChg>
      <pc:sldChg chg="addSp delSp modSp add mod">
        <pc:chgData name="Melissa Riley" userId="d5efca3b52404f59" providerId="LiveId" clId="{F5D1018D-1494-46C2-AE9A-EAD98811941B}" dt="2026-06-22T19:04:12.377" v="909"/>
        <pc:sldMkLst>
          <pc:docMk/>
          <pc:sldMk cId="3526631584" sldId="355"/>
        </pc:sldMkLst>
        <pc:spChg chg="mod">
          <ac:chgData name="Melissa Riley" userId="d5efca3b52404f59" providerId="LiveId" clId="{F5D1018D-1494-46C2-AE9A-EAD98811941B}" dt="2026-06-22T19:04:12.377" v="909"/>
          <ac:spMkLst>
            <pc:docMk/>
            <pc:sldMk cId="3526631584" sldId="355"/>
            <ac:spMk id="3" creationId="{5571B744-F98B-8A4C-7D38-45A470E2B552}"/>
          </ac:spMkLst>
        </pc:spChg>
        <pc:spChg chg="mod">
          <ac:chgData name="Melissa Riley" userId="d5efca3b52404f59" providerId="LiveId" clId="{F5D1018D-1494-46C2-AE9A-EAD98811941B}" dt="2026-06-22T19:03:44.445" v="905" actId="20577"/>
          <ac:spMkLst>
            <pc:docMk/>
            <pc:sldMk cId="3526631584" sldId="355"/>
            <ac:spMk id="4" creationId="{25240341-7C8B-2856-207A-231A7D6150AA}"/>
          </ac:spMkLst>
        </pc:spChg>
        <pc:spChg chg="mod">
          <ac:chgData name="Melissa Riley" userId="d5efca3b52404f59" providerId="LiveId" clId="{F5D1018D-1494-46C2-AE9A-EAD98811941B}" dt="2026-06-22T19:02:44.927" v="868" actId="20577"/>
          <ac:spMkLst>
            <pc:docMk/>
            <pc:sldMk cId="3526631584" sldId="355"/>
            <ac:spMk id="6" creationId="{D21DD95C-B4C1-5A84-3BFA-230E51292089}"/>
          </ac:spMkLst>
        </pc:spChg>
        <pc:picChg chg="add mod">
          <ac:chgData name="Melissa Riley" userId="d5efca3b52404f59" providerId="LiveId" clId="{F5D1018D-1494-46C2-AE9A-EAD98811941B}" dt="2026-06-22T18:56:38.216" v="705" actId="1076"/>
          <ac:picMkLst>
            <pc:docMk/>
            <pc:sldMk cId="3526631584" sldId="355"/>
            <ac:picMk id="8" creationId="{11FC8EB8-62A9-5F79-90C6-4313C5DB90A4}"/>
          </ac:picMkLst>
        </pc:picChg>
        <pc:picChg chg="del">
          <ac:chgData name="Melissa Riley" userId="d5efca3b52404f59" providerId="LiveId" clId="{F5D1018D-1494-46C2-AE9A-EAD98811941B}" dt="2026-06-22T18:55:16.253" v="692" actId="478"/>
          <ac:picMkLst>
            <pc:docMk/>
            <pc:sldMk cId="3526631584" sldId="355"/>
            <ac:picMk id="10" creationId="{AD9AA44F-F5DF-CF67-E503-14D72D7AD541}"/>
          </ac:picMkLst>
        </pc:picChg>
        <pc:picChg chg="add mod modCrop">
          <ac:chgData name="Melissa Riley" userId="d5efca3b52404f59" providerId="LiveId" clId="{F5D1018D-1494-46C2-AE9A-EAD98811941B}" dt="2026-06-22T18:56:30.732" v="703" actId="1076"/>
          <ac:picMkLst>
            <pc:docMk/>
            <pc:sldMk cId="3526631584" sldId="355"/>
            <ac:picMk id="11" creationId="{880A2C94-2354-5B76-2672-154D9CEDCB63}"/>
          </ac:picMkLst>
        </pc:picChg>
        <pc:picChg chg="del">
          <ac:chgData name="Melissa Riley" userId="d5efca3b52404f59" providerId="LiveId" clId="{F5D1018D-1494-46C2-AE9A-EAD98811941B}" dt="2026-06-22T18:56:10.668" v="696" actId="478"/>
          <ac:picMkLst>
            <pc:docMk/>
            <pc:sldMk cId="3526631584" sldId="355"/>
            <ac:picMk id="13" creationId="{40CED828-58E4-DCAF-B655-4B40699E3392}"/>
          </ac:picMkLst>
        </pc:picChg>
        <pc:picChg chg="del">
          <ac:chgData name="Melissa Riley" userId="d5efca3b52404f59" providerId="LiveId" clId="{F5D1018D-1494-46C2-AE9A-EAD98811941B}" dt="2026-06-22T18:56:10.101" v="695" actId="478"/>
          <ac:picMkLst>
            <pc:docMk/>
            <pc:sldMk cId="3526631584" sldId="355"/>
            <ac:picMk id="15" creationId="{4C80E962-8FB1-192F-DFF3-CF5DE770E7DC}"/>
          </ac:picMkLst>
        </pc:picChg>
      </pc:sldChg>
      <pc:sldChg chg="addSp delSp modSp add mod">
        <pc:chgData name="Melissa Riley" userId="d5efca3b52404f59" providerId="LiveId" clId="{F5D1018D-1494-46C2-AE9A-EAD98811941B}" dt="2026-06-22T20:48:41.844" v="1495" actId="113"/>
        <pc:sldMkLst>
          <pc:docMk/>
          <pc:sldMk cId="2101480995" sldId="356"/>
        </pc:sldMkLst>
        <pc:spChg chg="mod">
          <ac:chgData name="Melissa Riley" userId="d5efca3b52404f59" providerId="LiveId" clId="{F5D1018D-1494-46C2-AE9A-EAD98811941B}" dt="2026-06-22T20:48:18.473" v="1438" actId="113"/>
          <ac:spMkLst>
            <pc:docMk/>
            <pc:sldMk cId="2101480995" sldId="356"/>
            <ac:spMk id="3" creationId="{2C97C5E3-44FA-8400-5C0F-0CD2293C9714}"/>
          </ac:spMkLst>
        </pc:spChg>
        <pc:spChg chg="mod">
          <ac:chgData name="Melissa Riley" userId="d5efca3b52404f59" providerId="LiveId" clId="{F5D1018D-1494-46C2-AE9A-EAD98811941B}" dt="2026-06-22T20:48:41.844" v="1495" actId="113"/>
          <ac:spMkLst>
            <pc:docMk/>
            <pc:sldMk cId="2101480995" sldId="356"/>
            <ac:spMk id="4" creationId="{57EB6CAF-39F9-720C-D4D7-9277F3958E99}"/>
          </ac:spMkLst>
        </pc:spChg>
        <pc:spChg chg="mod">
          <ac:chgData name="Melissa Riley" userId="d5efca3b52404f59" providerId="LiveId" clId="{F5D1018D-1494-46C2-AE9A-EAD98811941B}" dt="2026-06-22T20:48:32.529" v="1473" actId="113"/>
          <ac:spMkLst>
            <pc:docMk/>
            <pc:sldMk cId="2101480995" sldId="356"/>
            <ac:spMk id="6" creationId="{7CDECDCC-0E43-C08B-6793-9A0C3DC748C2}"/>
          </ac:spMkLst>
        </pc:spChg>
        <pc:picChg chg="del">
          <ac:chgData name="Melissa Riley" userId="d5efca3b52404f59" providerId="LiveId" clId="{F5D1018D-1494-46C2-AE9A-EAD98811941B}" dt="2026-06-22T19:10:57.726" v="1212" actId="478"/>
          <ac:picMkLst>
            <pc:docMk/>
            <pc:sldMk cId="2101480995" sldId="356"/>
            <ac:picMk id="7" creationId="{57812B02-47C3-EA27-7D35-F0C0561000B5}"/>
          </ac:picMkLst>
        </pc:picChg>
        <pc:picChg chg="del">
          <ac:chgData name="Melissa Riley" userId="d5efca3b52404f59" providerId="LiveId" clId="{F5D1018D-1494-46C2-AE9A-EAD98811941B}" dt="2026-06-22T19:12:17.970" v="1216" actId="478"/>
          <ac:picMkLst>
            <pc:docMk/>
            <pc:sldMk cId="2101480995" sldId="356"/>
            <ac:picMk id="8" creationId="{735E5BC5-5579-A577-F49D-F363239F92F2}"/>
          </ac:picMkLst>
        </pc:picChg>
        <pc:picChg chg="add mod">
          <ac:chgData name="Melissa Riley" userId="d5efca3b52404f59" providerId="LiveId" clId="{F5D1018D-1494-46C2-AE9A-EAD98811941B}" dt="2026-06-22T19:15:02.246" v="1242" actId="1076"/>
          <ac:picMkLst>
            <pc:docMk/>
            <pc:sldMk cId="2101480995" sldId="356"/>
            <ac:picMk id="9" creationId="{50CD4736-A55C-944D-0EE9-7327814BCC6E}"/>
          </ac:picMkLst>
        </pc:picChg>
        <pc:picChg chg="del">
          <ac:chgData name="Melissa Riley" userId="d5efca3b52404f59" providerId="LiveId" clId="{F5D1018D-1494-46C2-AE9A-EAD98811941B}" dt="2026-06-22T19:12:47.588" v="1220" actId="478"/>
          <ac:picMkLst>
            <pc:docMk/>
            <pc:sldMk cId="2101480995" sldId="356"/>
            <ac:picMk id="11" creationId="{512BDBD2-2D28-1466-EBF9-D1AE7C5A596A}"/>
          </ac:picMkLst>
        </pc:picChg>
        <pc:picChg chg="add mod">
          <ac:chgData name="Melissa Riley" userId="d5efca3b52404f59" providerId="LiveId" clId="{F5D1018D-1494-46C2-AE9A-EAD98811941B}" dt="2026-06-22T19:13:45.168" v="1230" actId="1076"/>
          <ac:picMkLst>
            <pc:docMk/>
            <pc:sldMk cId="2101480995" sldId="356"/>
            <ac:picMk id="12" creationId="{50243024-A386-20EE-377C-DAAA1FAECDCF}"/>
          </ac:picMkLst>
        </pc:picChg>
        <pc:picChg chg="add mod">
          <ac:chgData name="Melissa Riley" userId="d5efca3b52404f59" providerId="LiveId" clId="{F5D1018D-1494-46C2-AE9A-EAD98811941B}" dt="2026-06-22T19:13:27.311" v="1229" actId="1076"/>
          <ac:picMkLst>
            <pc:docMk/>
            <pc:sldMk cId="2101480995" sldId="356"/>
            <ac:picMk id="14" creationId="{DB3A7FDB-9F2B-99D6-29FD-865C81290E4F}"/>
          </ac:picMkLst>
        </pc:picChg>
        <pc:picChg chg="add mod">
          <ac:chgData name="Melissa Riley" userId="d5efca3b52404f59" providerId="LiveId" clId="{F5D1018D-1494-46C2-AE9A-EAD98811941B}" dt="2026-06-22T19:13:24.393" v="1228" actId="1076"/>
          <ac:picMkLst>
            <pc:docMk/>
            <pc:sldMk cId="2101480995" sldId="356"/>
            <ac:picMk id="16" creationId="{1760FC30-0EC2-0B64-B920-7EC28970EC66}"/>
          </ac:picMkLst>
        </pc:picChg>
        <pc:picChg chg="add mod">
          <ac:chgData name="Melissa Riley" userId="d5efca3b52404f59" providerId="LiveId" clId="{F5D1018D-1494-46C2-AE9A-EAD98811941B}" dt="2026-06-22T19:13:55.466" v="1234" actId="1076"/>
          <ac:picMkLst>
            <pc:docMk/>
            <pc:sldMk cId="2101480995" sldId="356"/>
            <ac:picMk id="18" creationId="{43C37470-3AB5-693D-5E98-BDCE855B47AC}"/>
          </ac:picMkLst>
        </pc:picChg>
        <pc:picChg chg="add mod">
          <ac:chgData name="Melissa Riley" userId="d5efca3b52404f59" providerId="LiveId" clId="{F5D1018D-1494-46C2-AE9A-EAD98811941B}" dt="2026-06-22T19:14:35.397" v="1241" actId="1076"/>
          <ac:picMkLst>
            <pc:docMk/>
            <pc:sldMk cId="2101480995" sldId="356"/>
            <ac:picMk id="20" creationId="{D9E283C0-A92C-95DC-032A-263A6F6552F0}"/>
          </ac:picMkLst>
        </pc:picChg>
        <pc:picChg chg="add del">
          <ac:chgData name="Melissa Riley" userId="d5efca3b52404f59" providerId="LiveId" clId="{F5D1018D-1494-46C2-AE9A-EAD98811941B}" dt="2026-06-22T19:15:28.670" v="1244" actId="478"/>
          <ac:picMkLst>
            <pc:docMk/>
            <pc:sldMk cId="2101480995" sldId="356"/>
            <ac:picMk id="22" creationId="{989B0413-592C-F721-8D1B-98738966A370}"/>
          </ac:picMkLst>
        </pc:picChg>
      </pc:sldChg>
      <pc:sldChg chg="addSp delSp modSp add mod">
        <pc:chgData name="Melissa Riley" userId="d5efca3b52404f59" providerId="LiveId" clId="{F5D1018D-1494-46C2-AE9A-EAD98811941B}" dt="2026-06-22T19:24:30.814" v="1421" actId="1076"/>
        <pc:sldMkLst>
          <pc:docMk/>
          <pc:sldMk cId="2980675578" sldId="357"/>
        </pc:sldMkLst>
        <pc:spChg chg="mod">
          <ac:chgData name="Melissa Riley" userId="d5efca3b52404f59" providerId="LiveId" clId="{F5D1018D-1494-46C2-AE9A-EAD98811941B}" dt="2026-06-22T19:24:30.814" v="1421" actId="1076"/>
          <ac:spMkLst>
            <pc:docMk/>
            <pc:sldMk cId="2980675578" sldId="357"/>
            <ac:spMk id="3" creationId="{BA5B41ED-EB70-DD79-D215-3C7F3FA517C7}"/>
          </ac:spMkLst>
        </pc:spChg>
        <pc:spChg chg="mod">
          <ac:chgData name="Melissa Riley" userId="d5efca3b52404f59" providerId="LiveId" clId="{F5D1018D-1494-46C2-AE9A-EAD98811941B}" dt="2026-06-22T19:23:27.020" v="1409" actId="1076"/>
          <ac:spMkLst>
            <pc:docMk/>
            <pc:sldMk cId="2980675578" sldId="357"/>
            <ac:spMk id="4" creationId="{C4718705-4A8C-F34E-365D-027A38571045}"/>
          </ac:spMkLst>
        </pc:spChg>
        <pc:spChg chg="mod">
          <ac:chgData name="Melissa Riley" userId="d5efca3b52404f59" providerId="LiveId" clId="{F5D1018D-1494-46C2-AE9A-EAD98811941B}" dt="2026-06-22T19:24:00.759" v="1414" actId="20577"/>
          <ac:spMkLst>
            <pc:docMk/>
            <pc:sldMk cId="2980675578" sldId="357"/>
            <ac:spMk id="6" creationId="{2621B498-255D-FE9D-F012-7BC6C0D82B3F}"/>
          </ac:spMkLst>
        </pc:spChg>
        <pc:picChg chg="del">
          <ac:chgData name="Melissa Riley" userId="d5efca3b52404f59" providerId="LiveId" clId="{F5D1018D-1494-46C2-AE9A-EAD98811941B}" dt="2026-06-22T19:19:16.284" v="1301" actId="478"/>
          <ac:picMkLst>
            <pc:docMk/>
            <pc:sldMk cId="2980675578" sldId="357"/>
            <ac:picMk id="7" creationId="{4BC27A88-E1C9-DBC2-4678-8EA5723538DC}"/>
          </ac:picMkLst>
        </pc:picChg>
        <pc:picChg chg="add mod">
          <ac:chgData name="Melissa Riley" userId="d5efca3b52404f59" providerId="LiveId" clId="{F5D1018D-1494-46C2-AE9A-EAD98811941B}" dt="2026-06-22T19:23:24.055" v="1408" actId="1076"/>
          <ac:picMkLst>
            <pc:docMk/>
            <pc:sldMk cId="2980675578" sldId="357"/>
            <ac:picMk id="8" creationId="{D248E47A-C469-1A50-685D-CC5392303B14}"/>
          </ac:picMkLst>
        </pc:picChg>
        <pc:picChg chg="del">
          <ac:chgData name="Melissa Riley" userId="d5efca3b52404f59" providerId="LiveId" clId="{F5D1018D-1494-46C2-AE9A-EAD98811941B}" dt="2026-06-22T19:17:55.575" v="1251" actId="478"/>
          <ac:picMkLst>
            <pc:docMk/>
            <pc:sldMk cId="2980675578" sldId="357"/>
            <ac:picMk id="10" creationId="{B92844AE-D424-CAC5-AF6A-6C84F4B5D79B}"/>
          </ac:picMkLst>
        </pc:picChg>
        <pc:picChg chg="add del mod">
          <ac:chgData name="Melissa Riley" userId="d5efca3b52404f59" providerId="LiveId" clId="{F5D1018D-1494-46C2-AE9A-EAD98811941B}" dt="2026-06-22T19:18:16.154" v="1255" actId="478"/>
          <ac:picMkLst>
            <pc:docMk/>
            <pc:sldMk cId="2980675578" sldId="357"/>
            <ac:picMk id="11" creationId="{9AD5BD23-17BB-7B84-DB88-9527056C4215}"/>
          </ac:picMkLst>
        </pc:picChg>
        <pc:picChg chg="del">
          <ac:chgData name="Melissa Riley" userId="d5efca3b52404f59" providerId="LiveId" clId="{F5D1018D-1494-46C2-AE9A-EAD98811941B}" dt="2026-06-22T19:17:12.857" v="1247" actId="478"/>
          <ac:picMkLst>
            <pc:docMk/>
            <pc:sldMk cId="2980675578" sldId="357"/>
            <ac:picMk id="13" creationId="{439190A8-18E0-90B4-302B-9815302652D2}"/>
          </ac:picMkLst>
        </pc:picChg>
        <pc:picChg chg="add mod modCrop">
          <ac:chgData name="Melissa Riley" userId="d5efca3b52404f59" providerId="LiveId" clId="{F5D1018D-1494-46C2-AE9A-EAD98811941B}" dt="2026-06-22T19:23:22.262" v="1407" actId="1076"/>
          <ac:picMkLst>
            <pc:docMk/>
            <pc:sldMk cId="2980675578" sldId="357"/>
            <ac:picMk id="14" creationId="{5F11285D-B116-728B-EB52-CE5E75A4798D}"/>
          </ac:picMkLst>
        </pc:picChg>
        <pc:picChg chg="del">
          <ac:chgData name="Melissa Riley" userId="d5efca3b52404f59" providerId="LiveId" clId="{F5D1018D-1494-46C2-AE9A-EAD98811941B}" dt="2026-06-22T19:17:12.295" v="1246" actId="478"/>
          <ac:picMkLst>
            <pc:docMk/>
            <pc:sldMk cId="2980675578" sldId="357"/>
            <ac:picMk id="15" creationId="{0DBF19FB-DB2F-C19E-0A7F-5F0F1A01CB79}"/>
          </ac:picMkLst>
        </pc:picChg>
        <pc:picChg chg="add mod modCrop">
          <ac:chgData name="Melissa Riley" userId="d5efca3b52404f59" providerId="LiveId" clId="{F5D1018D-1494-46C2-AE9A-EAD98811941B}" dt="2026-06-22T19:23:21.092" v="1406" actId="1076"/>
          <ac:picMkLst>
            <pc:docMk/>
            <pc:sldMk cId="2980675578" sldId="357"/>
            <ac:picMk id="17" creationId="{7F05076B-56B1-71A6-9B43-6FB7FAAD00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0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4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5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1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5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0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Tab 3-4C (3)</a:t>
            </a:r>
            <a:endParaRPr/>
          </a:p>
        </p:txBody>
      </p:sp>
      <p:sp>
        <p:nvSpPr>
          <p:cNvPr id="50" name="Google Shape;50;p2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1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3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3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7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1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1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1" name="Google Shape;171;p16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Tab 3-4C (3)</a:t>
            </a:r>
            <a:endParaRPr/>
          </a:p>
        </p:txBody>
      </p:sp>
      <p:sp>
        <p:nvSpPr>
          <p:cNvPr id="173" name="Google Shape;173;p16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94"/>
          <p:cNvCxnSpPr/>
          <p:nvPr/>
        </p:nvCxnSpPr>
        <p:spPr>
          <a:xfrm>
            <a:off x="1613243" y="5677246"/>
            <a:ext cx="6075406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94"/>
          <p:cNvSpPr txBox="1">
            <a:spLocks noGrp="1"/>
          </p:cNvSpPr>
          <p:nvPr>
            <p:ph type="body" idx="1"/>
          </p:nvPr>
        </p:nvSpPr>
        <p:spPr>
          <a:xfrm>
            <a:off x="755650" y="3638550"/>
            <a:ext cx="7694613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Content">
  <p:cSld name="Headline with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5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95"/>
          <p:cNvSpPr txBox="1">
            <a:spLocks noGrp="1"/>
          </p:cNvSpPr>
          <p:nvPr>
            <p:ph type="body" idx="1"/>
          </p:nvPr>
        </p:nvSpPr>
        <p:spPr>
          <a:xfrm>
            <a:off x="457200" y="1818640"/>
            <a:ext cx="8229600" cy="400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20" name="Google Shape;20;p95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lank Content">
  <p:cSld name="Headline with Blank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6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3" name="Google Shape;23;p96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97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 with Content">
  <p:cSld name="Subhead with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98"/>
          <p:cNvCxnSpPr/>
          <p:nvPr/>
        </p:nvCxnSpPr>
        <p:spPr>
          <a:xfrm>
            <a:off x="2004541" y="1867242"/>
            <a:ext cx="5134919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98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98"/>
          <p:cNvSpPr txBox="1">
            <a:spLocks noGrp="1"/>
          </p:cNvSpPr>
          <p:nvPr>
            <p:ph type="body" idx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0" name="Google Shape;30;p98"/>
          <p:cNvSpPr txBox="1">
            <a:spLocks noGrp="1"/>
          </p:cNvSpPr>
          <p:nvPr>
            <p:ph type="body" idx="2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31" name="Google Shape;31;p98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 with Bullet List">
  <p:cSld name="Subhead with Bullet Lis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9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34" name="Google Shape;34;p99"/>
          <p:cNvCxnSpPr/>
          <p:nvPr/>
        </p:nvCxnSpPr>
        <p:spPr>
          <a:xfrm>
            <a:off x="2004541" y="1867242"/>
            <a:ext cx="5134919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99"/>
          <p:cNvSpPr txBox="1">
            <a:spLocks noGrp="1"/>
          </p:cNvSpPr>
          <p:nvPr>
            <p:ph type="body" idx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6" name="Google Shape;36;p99"/>
          <p:cNvSpPr txBox="1">
            <a:spLocks noGrp="1"/>
          </p:cNvSpPr>
          <p:nvPr>
            <p:ph type="body" idx="2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37" name="Google Shape;37;p99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3"/>
          <p:cNvSpPr>
            <a:spLocks noGrp="1"/>
          </p:cNvSpPr>
          <p:nvPr>
            <p:ph type="sldNum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" tIns="9125" rIns="9125" bIns="9125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93"/>
          <p:cNvSpPr/>
          <p:nvPr/>
        </p:nvSpPr>
        <p:spPr>
          <a:xfrm>
            <a:off x="0" y="-1"/>
            <a:ext cx="9150865" cy="844379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4C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93"/>
          <p:cNvSpPr/>
          <p:nvPr/>
        </p:nvSpPr>
        <p:spPr>
          <a:xfrm>
            <a:off x="0" y="6425514"/>
            <a:ext cx="9150866" cy="26744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93"/>
          <p:cNvSpPr/>
          <p:nvPr/>
        </p:nvSpPr>
        <p:spPr>
          <a:xfrm>
            <a:off x="1092" y="6576541"/>
            <a:ext cx="9149773" cy="287233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"/>
          <p:cNvSpPr txBox="1">
            <a:spLocks noGrp="1"/>
          </p:cNvSpPr>
          <p:nvPr>
            <p:ph type="body" idx="1"/>
          </p:nvPr>
        </p:nvSpPr>
        <p:spPr>
          <a:xfrm>
            <a:off x="469025" y="3151100"/>
            <a:ext cx="8421000" cy="19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Georgia FFA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Floriculture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Plant Identification Tips and Tricks </a:t>
            </a:r>
            <a:endParaRPr/>
          </a:p>
        </p:txBody>
      </p:sp>
      <p:pic>
        <p:nvPicPr>
          <p:cNvPr id="43" name="Google Shape;43;p1" descr="NationalFFA_Emblem_R_3C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801" y="770767"/>
            <a:ext cx="2146300" cy="257799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"/>
          <p:cNvSpPr txBox="1"/>
          <p:nvPr/>
        </p:nvSpPr>
        <p:spPr>
          <a:xfrm>
            <a:off x="687525" y="5716050"/>
            <a:ext cx="62697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a free resource provided by Georgia Agricultural Education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Original creator: Melissa Riley, Central Region Horticulture Teacher</a:t>
            </a:r>
            <a:endParaRPr/>
          </a:p>
        </p:txBody>
      </p:sp>
      <p:pic>
        <p:nvPicPr>
          <p:cNvPr id="45" name="Google Shape;45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5505" y="5274772"/>
            <a:ext cx="1308495" cy="113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"/>
          <p:cNvSpPr txBox="1">
            <a:spLocks noGrp="1"/>
          </p:cNvSpPr>
          <p:nvPr>
            <p:ph type="title"/>
          </p:nvPr>
        </p:nvSpPr>
        <p:spPr>
          <a:xfrm>
            <a:off x="188302" y="96725"/>
            <a:ext cx="860137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Chrysanthemum</a:t>
            </a:r>
            <a:endParaRPr/>
          </a:p>
        </p:txBody>
      </p:sp>
      <p:pic>
        <p:nvPicPr>
          <p:cNvPr id="190" name="Google Shape;190;p18" descr="MVC-001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310" y="1114934"/>
            <a:ext cx="3002954" cy="247110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8"/>
          <p:cNvSpPr txBox="1"/>
          <p:nvPr/>
        </p:nvSpPr>
        <p:spPr>
          <a:xfrm>
            <a:off x="5263662" y="1428750"/>
            <a:ext cx="3526010" cy="504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comes in many different styles </a:t>
            </a:r>
            <a:endParaRPr sz="23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Lobed, medium green leaves (to 2” long). </a:t>
            </a:r>
            <a:endParaRPr sz="23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have 5 main lobes 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300" dirty="0">
              <a:solidFill>
                <a:schemeClr val="dk1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/>
              <a:t>Hairy stems — noticeably fuzzy to the touch</a:t>
            </a:r>
            <a:endParaRPr sz="23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BC1AF1-3F90-7DC1-0A3F-4B541481E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020" y="3534702"/>
            <a:ext cx="4146627" cy="29415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Crown of thorns</a:t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5928852" y="1695724"/>
            <a:ext cx="3026516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Thick, thorns cover the entire stem surface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 foliage forms in a whirled pattern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typically red or pink are actually bracts </a:t>
            </a:r>
            <a:endParaRPr dirty="0"/>
          </a:p>
        </p:txBody>
      </p:sp>
      <p:pic>
        <p:nvPicPr>
          <p:cNvPr id="226" name="Google Shape;226;p23" descr="How to Grow Crown of Thorns Indoors &amp; Outdoors (3 PROVEN Tips) - The  Gardening D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95724"/>
            <a:ext cx="5648632" cy="3530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Cyclamen</a:t>
            </a:r>
            <a:endParaRPr/>
          </a:p>
        </p:txBody>
      </p:sp>
      <p:pic>
        <p:nvPicPr>
          <p:cNvPr id="232" name="Google Shape;232;p24" descr="cyclamenstcsc-edu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2020" y="1094973"/>
            <a:ext cx="4612737" cy="517182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/>
          <p:nvPr/>
        </p:nvSpPr>
        <p:spPr>
          <a:xfrm>
            <a:off x="5090009" y="1348252"/>
            <a:ext cx="3980839" cy="469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margin has very fine teeth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300" dirty="0">
              <a:solidFill>
                <a:schemeClr val="dk1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/>
              <a:t>Heart-shaped leaves with a silver marbled pattern and a lighter halo border</a:t>
            </a:r>
            <a:endParaRPr sz="23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Petals sweep dramatically backward/upward (reflexed)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coarse leaf</a:t>
            </a:r>
            <a:endParaRPr sz="2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6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Flowering Stock</a:t>
            </a:r>
            <a:endParaRPr/>
          </a:p>
        </p:txBody>
      </p:sp>
      <p:pic>
        <p:nvPicPr>
          <p:cNvPr id="316" name="Google Shape;31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856" y="954845"/>
            <a:ext cx="2611344" cy="402863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6"/>
          <p:cNvSpPr txBox="1"/>
          <p:nvPr/>
        </p:nvSpPr>
        <p:spPr>
          <a:xfrm>
            <a:off x="5020925" y="1536194"/>
            <a:ext cx="4396147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come in different colors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densely packed along a tall, upright spike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Fuzzy leaf, leaves are very long and slender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fragrant </a:t>
            </a:r>
            <a:endParaRPr dirty="0"/>
          </a:p>
        </p:txBody>
      </p:sp>
      <p:pic>
        <p:nvPicPr>
          <p:cNvPr id="318" name="Google Shape;3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3926" y="3822193"/>
            <a:ext cx="2646999" cy="260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Gardenia</a:t>
            </a:r>
            <a:endParaRPr/>
          </a:p>
        </p:txBody>
      </p:sp>
      <p:pic>
        <p:nvPicPr>
          <p:cNvPr id="324" name="Google Shape;32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768" y="1118974"/>
            <a:ext cx="5020906" cy="502090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7"/>
          <p:cNvSpPr txBox="1"/>
          <p:nvPr/>
        </p:nvSpPr>
        <p:spPr>
          <a:xfrm>
            <a:off x="5541579" y="1430939"/>
            <a:ext cx="3602421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Veins sit down/ indented into the leaf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turn bright yellow before they fall off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buds have sepals that stick up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/>
              <a:t>Always bloom white, spiraling petals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Waxy leaves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fragrant</a:t>
            </a:r>
            <a:endParaRPr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0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Gerbera Daisy</a:t>
            </a:r>
            <a:endParaRPr/>
          </a:p>
        </p:txBody>
      </p:sp>
      <p:pic>
        <p:nvPicPr>
          <p:cNvPr id="345" name="Google Shape;34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768" y="1118974"/>
            <a:ext cx="4514929" cy="378565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0"/>
          <p:cNvSpPr txBox="1"/>
          <p:nvPr/>
        </p:nvSpPr>
        <p:spPr>
          <a:xfrm>
            <a:off x="5027560" y="1341246"/>
            <a:ext cx="4116440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Large, bold daisy-like flower on a single tall leafless stalk — one flower per stalk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Stays low to the ground 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leaves emerge from the base (basal rosette)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visible stem except flower “stem”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/>
              <a:t>Leaves are large with a rough, slightly woolly texture and wavy/lobed edges</a:t>
            </a:r>
            <a:endParaRPr sz="2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4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Hybrid Tea Rose</a:t>
            </a:r>
            <a:endParaRPr/>
          </a:p>
        </p:txBody>
      </p:sp>
      <p:pic>
        <p:nvPicPr>
          <p:cNvPr id="367" name="Google Shape;36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73" y="917810"/>
            <a:ext cx="5428399" cy="542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4" descr="MVC-012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2638" y="940382"/>
            <a:ext cx="3237860" cy="242839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4"/>
          <p:cNvSpPr txBox="1"/>
          <p:nvPr/>
        </p:nvSpPr>
        <p:spPr>
          <a:xfrm>
            <a:off x="6024044" y="2132007"/>
            <a:ext cx="3119956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flower per stem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/>
              <a:t>Compound leaves — leaflets grouped in sets of 3 or 5 along the petiole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Petioles and new growth have a reddish tint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thorns</a:t>
            </a:r>
            <a:endParaRPr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5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Hydrangea</a:t>
            </a:r>
            <a:endParaRPr/>
          </a:p>
        </p:txBody>
      </p:sp>
      <p:pic>
        <p:nvPicPr>
          <p:cNvPr id="375" name="Google Shape;37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478" y="1569492"/>
            <a:ext cx="5604681" cy="420351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5"/>
          <p:cNvSpPr txBox="1"/>
          <p:nvPr/>
        </p:nvSpPr>
        <p:spPr>
          <a:xfrm>
            <a:off x="5925346" y="1569492"/>
            <a:ext cx="3007639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Massive rounded flower heads made up of many small four-sepaled florets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Serrated edges on the leaf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veins very noticeable and opposite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1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Kalanchoe</a:t>
            </a:r>
            <a:endParaRPr/>
          </a:p>
        </p:txBody>
      </p:sp>
      <p:pic>
        <p:nvPicPr>
          <p:cNvPr id="420" name="Google Shape;420;p51" descr="http://worldofsucculents.com/wp-content/uploads/2014/02/Kalanchoe-blossfeldiana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585" y="1118974"/>
            <a:ext cx="3759094" cy="501173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1"/>
          <p:cNvSpPr txBox="1"/>
          <p:nvPr/>
        </p:nvSpPr>
        <p:spPr>
          <a:xfrm>
            <a:off x="4731862" y="1547228"/>
            <a:ext cx="4133598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a spike of flowers that come in a variety of colors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300" dirty="0">
              <a:solidFill>
                <a:schemeClr val="dk1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/>
              <a:t>Each tiny flower has exactly 4 petals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3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/>
              <a:t>Flowers held in flat-topped clusters above the foliage on upright stems</a:t>
            </a:r>
            <a:endParaRPr sz="23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is waxy, thick succulent-like, and scalloped on the edges</a:t>
            </a:r>
            <a:endParaRPr sz="23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5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Peace Lily</a:t>
            </a:r>
            <a:endParaRPr/>
          </a:p>
        </p:txBody>
      </p:sp>
      <p:sp>
        <p:nvSpPr>
          <p:cNvPr id="451" name="Google Shape;451;p55"/>
          <p:cNvSpPr txBox="1"/>
          <p:nvPr/>
        </p:nvSpPr>
        <p:spPr>
          <a:xfrm>
            <a:off x="5038344" y="1554096"/>
            <a:ext cx="3906364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can be solid green or variegated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White spathe (hood-shaped bract) wrapped around a cream-colored spadix — always white, no other color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pointed leaf 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Veins are cut into the plant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7D2B1-C658-32ED-82F2-FE0C1566C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92" y="1025769"/>
            <a:ext cx="2846070" cy="3794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A6CD6-EE84-2425-92CC-F6F1A653D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905" y="3018703"/>
            <a:ext cx="2941439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>
            <a:spLocks noGrp="1"/>
          </p:cNvSpPr>
          <p:nvPr>
            <p:ph type="title"/>
          </p:nvPr>
        </p:nvSpPr>
        <p:spPr>
          <a:xfrm>
            <a:off x="334963" y="0"/>
            <a:ext cx="8229600" cy="583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  <a:br>
              <a:rPr lang="en-US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</p:txBody>
      </p:sp>
      <p:sp>
        <p:nvSpPr>
          <p:cNvPr id="53" name="Google Shape;53;p2"/>
          <p:cNvSpPr txBox="1">
            <a:spLocks noGrp="1"/>
          </p:cNvSpPr>
          <p:nvPr>
            <p:ph type="body" idx="1"/>
          </p:nvPr>
        </p:nvSpPr>
        <p:spPr>
          <a:xfrm>
            <a:off x="457200" y="1166648"/>
            <a:ext cx="8229600" cy="4654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sz="3200" b="1">
                <a:latin typeface="Georgia"/>
                <a:ea typeface="Georgia"/>
                <a:cs typeface="Georgia"/>
                <a:sym typeface="Georgia"/>
              </a:rPr>
              <a:t>This PowerPoint was created to provide key characteristics of plants on the Plant Identification list of the Georgia Floriculture Career Development Event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0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Cattleya Orchid</a:t>
            </a:r>
            <a:endParaRPr/>
          </a:p>
        </p:txBody>
      </p:sp>
      <p:sp>
        <p:nvSpPr>
          <p:cNvPr id="486" name="Google Shape;486;p60"/>
          <p:cNvSpPr txBox="1"/>
          <p:nvPr/>
        </p:nvSpPr>
        <p:spPr>
          <a:xfrm>
            <a:off x="4572000" y="933726"/>
            <a:ext cx="3389586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Cattleyas wrap their roots around branches for stability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Plants grow from pseudobulbs (1-3” thick)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leathery, oblong to broad obovate leaves that are generally dull green</a:t>
            </a:r>
            <a:endParaRPr/>
          </a:p>
        </p:txBody>
      </p:sp>
      <p:pic>
        <p:nvPicPr>
          <p:cNvPr id="487" name="Google Shape;487;p60" descr="Cattleya Orchid | Plants in Lexington, KY | Michler's Floris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6968" y="2299494"/>
            <a:ext cx="4002088" cy="400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0" descr="Cattleya Orchids: Different Types, How to Grow and Care | Florgeou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9153" y="711090"/>
            <a:ext cx="3082415" cy="2051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1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 dirty="0"/>
              <a:t>Cymbidium Orchid </a:t>
            </a:r>
            <a:endParaRPr dirty="0"/>
          </a:p>
        </p:txBody>
      </p:sp>
      <p:pic>
        <p:nvPicPr>
          <p:cNvPr id="494" name="Google Shape;494;p61" descr="yellow-cymbidium-orchid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8484" y="2231814"/>
            <a:ext cx="3415205" cy="4553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1" descr="Green_Orchid_Cymbidium_Flower_50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827922" y="906517"/>
            <a:ext cx="2650594" cy="2650594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1"/>
          <p:cNvSpPr txBox="1"/>
          <p:nvPr/>
        </p:nvSpPr>
        <p:spPr>
          <a:xfrm>
            <a:off x="5056632" y="1384204"/>
            <a:ext cx="4087368" cy="506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long and skinny compared to other orchids</a:t>
            </a:r>
            <a:endParaRPr sz="19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petals to the flower, long, arching flower spike with 10-20+ blooms — the most flowers per spike of all the orchids on the list</a:t>
            </a:r>
            <a:endParaRPr sz="1900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throat has a rolled up “tongue” inside of throat</a:t>
            </a:r>
            <a:endParaRPr sz="1900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stem except for flower spike</a:t>
            </a:r>
            <a:endParaRPr sz="1900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Backside has a sharp midrib</a:t>
            </a:r>
            <a:endParaRPr sz="1900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“bulbs” just above the ground </a:t>
            </a:r>
            <a:endParaRPr sz="1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2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Dendrobium Orchid</a:t>
            </a:r>
            <a:endParaRPr/>
          </a:p>
        </p:txBody>
      </p:sp>
      <p:pic>
        <p:nvPicPr>
          <p:cNvPr id="502" name="Google Shape;502;p6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7986" y="968991"/>
            <a:ext cx="3090433" cy="526180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2"/>
          <p:cNvSpPr txBox="1"/>
          <p:nvPr/>
        </p:nvSpPr>
        <p:spPr>
          <a:xfrm>
            <a:off x="4441568" y="1709511"/>
            <a:ext cx="4546984" cy="398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Thick, jointed cane-like stems</a:t>
            </a:r>
            <a:endParaRPr sz="23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Smallest flower of all the orchids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300" dirty="0">
              <a:solidFill>
                <a:schemeClr val="dk1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cluster along the cane, not just at the tip </a:t>
            </a:r>
            <a:endParaRPr sz="23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is rubbery </a:t>
            </a:r>
            <a:endParaRPr sz="23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Aerial roots (Above soil-line) </a:t>
            </a:r>
            <a:endParaRPr sz="23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3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Moth Orchid</a:t>
            </a:r>
            <a:endParaRPr/>
          </a:p>
        </p:txBody>
      </p:sp>
      <p:pic>
        <p:nvPicPr>
          <p:cNvPr id="509" name="Google Shape;50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768" y="1048407"/>
            <a:ext cx="4609651" cy="5168846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3"/>
          <p:cNvSpPr txBox="1"/>
          <p:nvPr/>
        </p:nvSpPr>
        <p:spPr>
          <a:xfrm>
            <a:off x="5371942" y="1360564"/>
            <a:ext cx="3310759" cy="587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attach to a main stem and stay low the bottom of the stem</a:t>
            </a:r>
            <a:endParaRPr sz="23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hard leathery leaf, opposite </a:t>
            </a:r>
            <a:endParaRPr sz="23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– has two distinct “wings”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3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/>
              <a:t>Thick silvery-green aerial roots often visible</a:t>
            </a:r>
            <a:endParaRPr sz="23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3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Poinsettia</a:t>
            </a:r>
            <a:endParaRPr/>
          </a:p>
        </p:txBody>
      </p:sp>
      <p:pic>
        <p:nvPicPr>
          <p:cNvPr id="572" name="Google Shape;572;p73" descr="http://www.egofelix.com/wp-content/uploads/2012/03/Poinsettia-flow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538" y="1653676"/>
            <a:ext cx="6210684" cy="41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3"/>
          <p:cNvSpPr txBox="1"/>
          <p:nvPr/>
        </p:nvSpPr>
        <p:spPr>
          <a:xfrm>
            <a:off x="6459415" y="1653676"/>
            <a:ext cx="2532185" cy="437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are actually modified leaves known as bracts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Midrib on the leaves is usually white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 come in many colors but red is most common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7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Primrose</a:t>
            </a:r>
            <a:endParaRPr/>
          </a:p>
        </p:txBody>
      </p:sp>
      <p:pic>
        <p:nvPicPr>
          <p:cNvPr id="610" name="Google Shape;610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421" y="1740674"/>
            <a:ext cx="4919787" cy="3142222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77"/>
          <p:cNvSpPr txBox="1"/>
          <p:nvPr/>
        </p:nvSpPr>
        <p:spPr>
          <a:xfrm>
            <a:off x="5212081" y="1504799"/>
            <a:ext cx="3580228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Grows low to the ground</a:t>
            </a:r>
            <a:endParaRPr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heavily wrinkled (rugose) with a rough texture and raggedy, wavy edges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in clusters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5-petal flowers always have a yellow center eye — regardless of petal color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Veins are very distinct 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1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Shrimp Plant</a:t>
            </a:r>
            <a:endParaRPr/>
          </a:p>
        </p:txBody>
      </p:sp>
      <p:pic>
        <p:nvPicPr>
          <p:cNvPr id="638" name="Google Shape;638;p81" descr="http://www.logees.com/media/catalog/product/cache/1/image/9df78eab33525d08d6e5fb8d27136e95/R/1/R1729-2-larg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051" y="969579"/>
            <a:ext cx="5336628" cy="5336628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1"/>
          <p:cNvSpPr txBox="1"/>
          <p:nvPr/>
        </p:nvSpPr>
        <p:spPr>
          <a:xfrm>
            <a:off x="5615355" y="1631731"/>
            <a:ext cx="3339460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long internode between leaves 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is pink with yellow markings 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Shrub that has an open airy look – not compact 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opposite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1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Zebra Plant</a:t>
            </a:r>
            <a:endParaRPr/>
          </a:p>
        </p:txBody>
      </p:sp>
      <p:sp>
        <p:nvSpPr>
          <p:cNvPr id="739" name="Google Shape;739;p91"/>
          <p:cNvSpPr txBox="1"/>
          <p:nvPr/>
        </p:nvSpPr>
        <p:spPr>
          <a:xfrm>
            <a:off x="5131825" y="1266825"/>
            <a:ext cx="3877238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large, glossy, and deeply veined</a:t>
            </a: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green leaves with zebra-like white veins</a:t>
            </a: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Spikes of yellow-bracted flowers are long-lasting</a:t>
            </a: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Typically 2-18” tall.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" y="1800225"/>
            <a:ext cx="4912131" cy="376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91F4-8ED0-FF00-08D2-9F77217E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2D289-FBD2-1961-5688-77042E94307B}"/>
              </a:ext>
            </a:extLst>
          </p:cNvPr>
          <p:cNvSpPr txBox="1"/>
          <p:nvPr/>
        </p:nvSpPr>
        <p:spPr>
          <a:xfrm>
            <a:off x="326768" y="3989637"/>
            <a:ext cx="253357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Peacy Lily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Leaves: Solid dark green OR variegated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Uniform dark green most common; variegated is all-over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 visible main stem </a:t>
            </a:r>
            <a:r>
              <a:rPr lang="en-US" dirty="0"/>
              <a:t>— leaves rise from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White flower </a:t>
            </a:r>
            <a:r>
              <a:rPr lang="en-US" dirty="0"/>
              <a:t>is the giveaway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AA84E-F5FE-CEA3-038C-8750821700E0}"/>
              </a:ext>
            </a:extLst>
          </p:cNvPr>
          <p:cNvSpPr txBox="1"/>
          <p:nvPr/>
        </p:nvSpPr>
        <p:spPr>
          <a:xfrm>
            <a:off x="3503963" y="3989638"/>
            <a:ext cx="238727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Dumbcane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Leaves:  Green with cream/white blotching in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Cream blotching heaviest in CENTER </a:t>
            </a:r>
            <a:r>
              <a:rPr lang="en-US" dirty="0"/>
              <a:t>of leaf, green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Thick, cane-like stem </a:t>
            </a:r>
            <a:r>
              <a:rPr lang="en-US" dirty="0"/>
              <a:t>becomes very visible as plant 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0075E-3D23-A46D-29AE-43264D6E383E}"/>
              </a:ext>
            </a:extLst>
          </p:cNvPr>
          <p:cNvSpPr txBox="1"/>
          <p:nvPr/>
        </p:nvSpPr>
        <p:spPr>
          <a:xfrm>
            <a:off x="6616517" y="3774195"/>
            <a:ext cx="238727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Aglaonema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Leaves:  Green with silver, grey, or pink markings along veins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Silver or grey markings </a:t>
            </a:r>
            <a:r>
              <a:rPr lang="en-US" b="1" dirty="0"/>
              <a:t>follow the VEINS </a:t>
            </a:r>
            <a:r>
              <a:rPr lang="en-US" dirty="0"/>
              <a:t>outward from midrib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Short, compact stem low to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also have pink or red tones which the other two never have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25D1F-40A4-C694-4F03-4307A5455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4" y="1041647"/>
            <a:ext cx="2114550" cy="2809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2540DF-79F6-D3FB-8ECB-A07809AB4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963" y="942114"/>
            <a:ext cx="2256706" cy="3008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C2401F-F7CD-4861-598C-1579398D3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427" y="1704554"/>
            <a:ext cx="2146968" cy="2146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4D6D04-1A17-7BFB-CAEB-CCD1700C9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346" y="375371"/>
            <a:ext cx="1544211" cy="17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4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1E940-E604-8F08-5F47-F8D81382E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6E3C8-EE3B-8A88-05CA-1E7EBCD53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3826A-5EBB-A14E-022D-3E75B5BB98EC}"/>
              </a:ext>
            </a:extLst>
          </p:cNvPr>
          <p:cNvSpPr txBox="1"/>
          <p:nvPr/>
        </p:nvSpPr>
        <p:spPr>
          <a:xfrm>
            <a:off x="326768" y="3484784"/>
            <a:ext cx="189522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Cattleya Orchid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 Spike - 1–3 blooms per pseudobulb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Leaf Type - Broad, oblong, dull green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1–2 leaves per pseudobulb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SPREADING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Roots wrap around branches/bark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C3578-CB9B-2216-C08E-7E94FEEA9FE5}"/>
              </a:ext>
            </a:extLst>
          </p:cNvPr>
          <p:cNvSpPr txBox="1"/>
          <p:nvPr/>
        </p:nvSpPr>
        <p:spPr>
          <a:xfrm>
            <a:off x="4702432" y="3361672"/>
            <a:ext cx="2073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Dendrobium Orchid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 Spike - Clusters along length of cane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Leaf Type - Short, oval, rubbery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along cane 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Tallest with a jointed bamboo-like cane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Aerial roots above soil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8F9585-F221-0CCB-590B-4CE2951A5810}"/>
              </a:ext>
            </a:extLst>
          </p:cNvPr>
          <p:cNvSpPr txBox="1"/>
          <p:nvPr/>
        </p:nvSpPr>
        <p:spPr>
          <a:xfrm>
            <a:off x="6922008" y="3484784"/>
            <a:ext cx="208178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Moth Orchid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 Spike - Long arching spike, evenly spaced blooms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Leaf Type - Large, oval, very thick &amp; leathery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All leaves clustered low at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 silvery-green aerial roots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771C3-D7AB-BC5C-08F2-36E8C1EF6051}"/>
              </a:ext>
            </a:extLst>
          </p:cNvPr>
          <p:cNvSpPr txBox="1"/>
          <p:nvPr/>
        </p:nvSpPr>
        <p:spPr>
          <a:xfrm>
            <a:off x="2367691" y="3792436"/>
            <a:ext cx="207387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Cymbidium Orchid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 Spike - Long arching spike, 10–20+ blooms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Leaf Type - Long, narrow, </a:t>
            </a:r>
            <a:r>
              <a:rPr lang="en-US" b="1" dirty="0"/>
              <a:t>grass-like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leaves from base, no main 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visible roots - Hidden in potting mix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7E69A1-4970-19E0-F0DF-F8B69F091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04634"/>
            <a:ext cx="2298945" cy="1868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1F599B-452E-D9B6-B0A0-5F8D242E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64" t="-27203" r="-27202" b="22209"/>
          <a:stretch>
            <a:fillRect/>
          </a:stretch>
        </p:blipFill>
        <p:spPr>
          <a:xfrm>
            <a:off x="2280622" y="967315"/>
            <a:ext cx="3021101" cy="26691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DA1462-1A99-E2DC-8604-46ADD4FCC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68" t="4683" r="14466" b="7655"/>
          <a:stretch>
            <a:fillRect/>
          </a:stretch>
        </p:blipFill>
        <p:spPr>
          <a:xfrm>
            <a:off x="4702432" y="861472"/>
            <a:ext cx="1719072" cy="25675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55A576-96BF-F2B2-9177-7E70878F2D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36" t="4963" r="16176" b="11638"/>
          <a:stretch>
            <a:fillRect/>
          </a:stretch>
        </p:blipFill>
        <p:spPr>
          <a:xfrm>
            <a:off x="6834939" y="1234396"/>
            <a:ext cx="1982293" cy="22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0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C0E5-6A36-9E7D-752C-CFD3C2BF4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Flowering Potted 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75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97A35-C056-D266-E871-F285F9917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F676-AB30-E42A-9934-A34141FB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40341-7C8B-2856-207A-231A7D6150A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6768" y="3989637"/>
            <a:ext cx="253357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Peacy Lily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 always white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Spathe (flower) hood-shaped, curves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long, narrow, pointed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smooth, veins deeply impressed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1DD95C-B4C1-5A84-3BFA-230E51292089}"/>
              </a:ext>
            </a:extLst>
          </p:cNvPr>
          <p:cNvSpPr txBox="1"/>
          <p:nvPr/>
        </p:nvSpPr>
        <p:spPr>
          <a:xfrm>
            <a:off x="3503963" y="3989638"/>
            <a:ext cx="238727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Calla Lily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white, yellow, pink, purple, orange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Spathe (flower) rolled/funnel-shaped trumpet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large arrowhead (sagittate)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smooth, often white-speckled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1B744-F98B-8A4C-7D38-45A470E2B552}"/>
              </a:ext>
            </a:extLst>
          </p:cNvPr>
          <p:cNvSpPr txBox="1"/>
          <p:nvPr/>
        </p:nvSpPr>
        <p:spPr>
          <a:xfrm>
            <a:off x="6616517" y="3774195"/>
            <a:ext cx="238727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Anthurium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bright red, pink, or white — waxy/glossy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Spathe (flower) flat, palette/heart-shaped - looks almost plastic/lacquered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heart-shaped, dark green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smooth, glossy, thick - – long stems from crown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AD362-54B1-3F90-A314-38EF0E632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4" y="1041647"/>
            <a:ext cx="2114550" cy="2809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FC8EB8-62A9-5F79-90C6-4313C5DB9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606" y="895373"/>
            <a:ext cx="1732788" cy="3094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0A2C94-2354-5B76-2672-154D9CEDC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27" t="6626" r="12571" b="12446"/>
          <a:stretch>
            <a:fillRect/>
          </a:stretch>
        </p:blipFill>
        <p:spPr>
          <a:xfrm>
            <a:off x="6450198" y="1118974"/>
            <a:ext cx="2553593" cy="270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31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ED3E1-304F-8EED-563A-45663BA07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746D6-AA17-1E7F-FDAE-1C91EDAB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B6CAF-39F9-720C-D4D7-9277F3958E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6768" y="3989637"/>
            <a:ext cx="25335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Azalea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 Shape - Funnel-shaped, 5 petals, prominent stamens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- Dull, matte — </a:t>
            </a:r>
            <a:r>
              <a:rPr lang="en-US" b="1" dirty="0"/>
              <a:t>small hairs on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medium green with smooth edges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ALTERNATE</a:t>
            </a:r>
            <a:r>
              <a:rPr lang="en-US" dirty="0"/>
              <a:t> leaves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ECDCC-0E43-C08B-6793-9A0C3DC748C2}"/>
              </a:ext>
            </a:extLst>
          </p:cNvPr>
          <p:cNvSpPr txBox="1"/>
          <p:nvPr/>
        </p:nvSpPr>
        <p:spPr>
          <a:xfrm>
            <a:off x="3503214" y="4337109"/>
            <a:ext cx="23872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Camellia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 Shape - Rose-like, many layered petals, ring of yellow stamens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Leaves - </a:t>
            </a:r>
            <a:r>
              <a:rPr lang="en-US" sz="1200" b="1" dirty="0"/>
              <a:t>Glossy, leathery — shiniest of the three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Leaves dark green </a:t>
            </a:r>
            <a:r>
              <a:rPr lang="en-US" sz="1200" b="1" dirty="0"/>
              <a:t>SERRATED</a:t>
            </a:r>
            <a:r>
              <a:rPr lang="en-US" sz="1200" dirty="0"/>
              <a:t> edges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ALTERNATE</a:t>
            </a:r>
            <a:r>
              <a:rPr lang="en-US" sz="1200" dirty="0"/>
              <a:t> leaves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7C5E3-44FA-8400-5C0F-0CD2293C9714}"/>
              </a:ext>
            </a:extLst>
          </p:cNvPr>
          <p:cNvSpPr txBox="1"/>
          <p:nvPr/>
        </p:nvSpPr>
        <p:spPr>
          <a:xfrm>
            <a:off x="6533357" y="3989637"/>
            <a:ext cx="238727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Gardenia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 Shape - Creamy white, spiraling petals, very full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Leaves - </a:t>
            </a:r>
            <a:r>
              <a:rPr lang="en-US" sz="1200" b="1" dirty="0"/>
              <a:t>Waxy, semi-glossy — veins pressed inward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Leaves dark green </a:t>
            </a:r>
            <a:r>
              <a:rPr lang="en-US" sz="1200" b="1" dirty="0"/>
              <a:t>SMOOTH</a:t>
            </a:r>
            <a:r>
              <a:rPr lang="en-US" sz="1200" dirty="0"/>
              <a:t> edges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look for the sepals sticking up around the bud before it opens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OPPOSITE</a:t>
            </a:r>
            <a:r>
              <a:rPr lang="en-US" sz="1200" dirty="0"/>
              <a:t> Leaves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CD4736-A55C-944D-0EE9-7327814BC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48" y="579812"/>
            <a:ext cx="2708435" cy="2708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243024-A386-20EE-377C-DAAA1FAE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380" y="614207"/>
            <a:ext cx="3351276" cy="335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3A7FDB-9F2B-99D6-29FD-865C81290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192" y="64384"/>
            <a:ext cx="2852439" cy="2852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60FC30-0EC2-0B64-B920-7EC28970E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994" y="2352861"/>
            <a:ext cx="1508760" cy="18105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C37470-3AB5-693D-5E98-BDCE855B4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186" y="3114314"/>
            <a:ext cx="2135886" cy="12227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E283C0-A92C-95DC-032A-263A6F655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6096" y="2752792"/>
            <a:ext cx="1465458" cy="19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80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7CB11-B054-BE8E-B439-E5149A007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5544-A8A9-0909-CC41-E7C0C1CD7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718705-4A8C-F34E-365D-027A38571045}"/>
              </a:ext>
            </a:extLst>
          </p:cNvPr>
          <p:cNvSpPr txBox="1"/>
          <p:nvPr/>
        </p:nvSpPr>
        <p:spPr>
          <a:xfrm>
            <a:off x="309638" y="3558750"/>
            <a:ext cx="253357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African Violet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- Small 5-petal clusters, one per stem in large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Yellow stamens, very small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- Round to oval, slightly scalloped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Fuzzy/velvety </a:t>
            </a:r>
            <a:r>
              <a:rPr lang="en-US" dirty="0"/>
              <a:t>— soft to touch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1B498-255D-FE9D-F012-7BC6C0D82B3F}"/>
              </a:ext>
            </a:extLst>
          </p:cNvPr>
          <p:cNvSpPr txBox="1"/>
          <p:nvPr/>
        </p:nvSpPr>
        <p:spPr>
          <a:xfrm>
            <a:off x="3503963" y="3774195"/>
            <a:ext cx="238727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Gerbera Daisy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- Single large </a:t>
            </a:r>
            <a:r>
              <a:rPr lang="en-US" b="1" dirty="0"/>
              <a:t>daisy-like</a:t>
            </a:r>
            <a:r>
              <a:rPr lang="en-US" dirty="0"/>
              <a:t>, one per stalk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Dark or black center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- Large, </a:t>
            </a:r>
            <a:r>
              <a:rPr lang="en-US" b="1" dirty="0"/>
              <a:t>slightly lobed</a:t>
            </a:r>
            <a:r>
              <a:rPr lang="en-US" dirty="0"/>
              <a:t>, wavy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Large, rough, woolly underside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leaves at the base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B41ED-EB70-DD79-D215-3C7F3FA517C7}"/>
              </a:ext>
            </a:extLst>
          </p:cNvPr>
          <p:cNvSpPr txBox="1"/>
          <p:nvPr/>
        </p:nvSpPr>
        <p:spPr>
          <a:xfrm>
            <a:off x="6378773" y="3766784"/>
            <a:ext cx="23872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Primrose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- Small 5-petal pinwheel, clustered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Always yellow center eye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- Oval, </a:t>
            </a:r>
            <a:r>
              <a:rPr lang="en-US" b="1" dirty="0"/>
              <a:t>heavily wrinkled</a:t>
            </a:r>
            <a:r>
              <a:rPr lang="en-US" dirty="0"/>
              <a:t>, wavy/raggedy edge -  roughest texture of the three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8E47A-C469-1A50-685D-CC539230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231" y="1307220"/>
            <a:ext cx="2973769" cy="21217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11285D-B116-728B-EB52-CE5E75A4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80" t="17116" r="17190" b="11100"/>
          <a:stretch>
            <a:fillRect/>
          </a:stretch>
        </p:blipFill>
        <p:spPr>
          <a:xfrm>
            <a:off x="3205856" y="829251"/>
            <a:ext cx="2685381" cy="2978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05076B-56B1-71A6-9B43-6FB7FAAD00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266" b="14751"/>
          <a:stretch>
            <a:fillRect/>
          </a:stretch>
        </p:blipFill>
        <p:spPr>
          <a:xfrm>
            <a:off x="0" y="829251"/>
            <a:ext cx="3000033" cy="259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75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African Violet</a:t>
            </a:r>
            <a:endParaRPr/>
          </a:p>
        </p:txBody>
      </p:sp>
      <p:pic>
        <p:nvPicPr>
          <p:cNvPr id="59" name="Google Shape;5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722" y="1612709"/>
            <a:ext cx="5586486" cy="418986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"/>
          <p:cNvSpPr txBox="1"/>
          <p:nvPr/>
        </p:nvSpPr>
        <p:spPr>
          <a:xfrm>
            <a:off x="5907824" y="1731175"/>
            <a:ext cx="3083776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Simple 5 petal flowers, one per ‘stem’ in large cluster</a:t>
            </a:r>
            <a:endParaRPr sz="12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arranged in a flat rosette from the center crown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en-US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indentations on the leaves</a:t>
            </a:r>
            <a:endParaRPr sz="12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Fuzzy leaf &amp; petiole</a:t>
            </a:r>
            <a:endParaRPr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Alstroemeria</a:t>
            </a:r>
            <a:endParaRPr/>
          </a:p>
        </p:txBody>
      </p:sp>
      <p:sp>
        <p:nvSpPr>
          <p:cNvPr id="97" name="Google Shape;97;p6"/>
          <p:cNvSpPr txBox="1"/>
          <p:nvPr/>
        </p:nvSpPr>
        <p:spPr>
          <a:xfrm>
            <a:off x="5507417" y="1172323"/>
            <a:ext cx="3389586" cy="540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Top slender, upright stems in bushy clumps 2-3' tall</a:t>
            </a:r>
            <a:endParaRPr sz="23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Flowers have distinct streaking/spotting inside the petals</a:t>
            </a: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endParaRPr lang="en-US" sz="2300" dirty="0"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Terminal flower clusters at the top of upright stems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sz="2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Leaves are twisted 180° at the base so the underside faces up</a:t>
            </a:r>
            <a:endParaRPr sz="2300" b="0" i="0" u="none" strike="noStrike" cap="none" dirty="0">
              <a:solidFill>
                <a:srgbClr val="636B4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8" name="Google Shape;98;p6" descr="7079263999_4761a888f6_z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062" y="1817182"/>
            <a:ext cx="5222632" cy="3468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Anthurium</a:t>
            </a:r>
            <a:endParaRPr/>
          </a:p>
        </p:txBody>
      </p:sp>
      <p:pic>
        <p:nvPicPr>
          <p:cNvPr id="128" name="Google Shape;128;p10" descr="https://www.flowersinjordan.com/sites/default/files/Anthurium%20Exotic%20Plant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913"/>
          <a:stretch/>
        </p:blipFill>
        <p:spPr>
          <a:xfrm>
            <a:off x="181040" y="1172323"/>
            <a:ext cx="4530903" cy="466754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"/>
          <p:cNvSpPr txBox="1"/>
          <p:nvPr/>
        </p:nvSpPr>
        <p:spPr>
          <a:xfrm>
            <a:off x="4559300" y="1345955"/>
            <a:ext cx="4584700" cy="480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Waxy, palette-shaped spathe (the "flower") looks almost fake/plastic </a:t>
            </a:r>
          </a:p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endParaRPr lang="en-US" sz="2200" dirty="0">
              <a:solidFill>
                <a:schemeClr val="dk1"/>
              </a:solidFill>
            </a:endParaRPr>
          </a:p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Yellow finger-like spadix emerges from the spathe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Drooping, heart-shaped, dark green leaves arise on long stems from plant crown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Flowers may appear throughout the year in optimum growing conditions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endParaRPr sz="20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Azalea</a:t>
            </a:r>
            <a:endParaRPr/>
          </a:p>
        </p:txBody>
      </p:sp>
      <p:pic>
        <p:nvPicPr>
          <p:cNvPr id="135" name="Google Shape;135;p11" descr="http://www.onlineplantguide.com/Image%20Library/R/68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085" y="1603078"/>
            <a:ext cx="4941267" cy="333468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1"/>
          <p:cNvSpPr txBox="1"/>
          <p:nvPr/>
        </p:nvSpPr>
        <p:spPr>
          <a:xfrm>
            <a:off x="5239512" y="1603078"/>
            <a:ext cx="3787258" cy="469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Funnel-shaped flowers in clusters at branch tips — showy and abundant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en-US"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Medium to large evergreen shrub</a:t>
            </a:r>
            <a:endParaRPr sz="23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oval in shape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Woody stem</a:t>
            </a:r>
            <a:endParaRPr lang="en-US" sz="23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hairs on both the leaves AND stems</a:t>
            </a:r>
            <a:endParaRPr sz="2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 dirty="0"/>
              <a:t>Bromeliad</a:t>
            </a:r>
            <a:br>
              <a:rPr lang="en-US" dirty="0"/>
            </a:br>
            <a:endParaRPr dirty="0"/>
          </a:p>
        </p:txBody>
      </p:sp>
      <p:sp>
        <p:nvSpPr>
          <p:cNvPr id="151" name="Google Shape;151;p13"/>
          <p:cNvSpPr/>
          <p:nvPr/>
        </p:nvSpPr>
        <p:spPr>
          <a:xfrm>
            <a:off x="5430171" y="1123950"/>
            <a:ext cx="3713829" cy="466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Strap-shaped, stiff leaves arranged in a rosette — the rosette growth pattern is universal across the family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en-US" sz="2100" dirty="0"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Leaves form a central "vase" or cup that naturally collects and holds water</a:t>
            </a:r>
            <a:br>
              <a:rPr lang="en-US" sz="2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Flower spike (inflorescence) emerges from the center of the rosette — always rises from the cup, often dramatically colored</a:t>
            </a:r>
            <a:endParaRPr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FCD2F-EC88-C3EB-C828-AA9AB144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08" y="1173891"/>
            <a:ext cx="5103403" cy="51034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Camellia </a:t>
            </a:r>
            <a:endParaRPr/>
          </a:p>
        </p:txBody>
      </p:sp>
      <p:sp>
        <p:nvSpPr>
          <p:cNvPr id="176" name="Google Shape;176;p16"/>
          <p:cNvSpPr txBox="1"/>
          <p:nvPr/>
        </p:nvSpPr>
        <p:spPr>
          <a:xfrm>
            <a:off x="5381625" y="901521"/>
            <a:ext cx="3762375" cy="529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evergreen shrub that typically grows to 6-12’ tall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oval, leathery, glossy, dark green leaves (3-4” long)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finely serrated margins</a:t>
            </a:r>
            <a:endParaRPr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(3-5” wide) bloom in mid-late winter (December to March) </a:t>
            </a:r>
            <a:endParaRPr lang="en-US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rose-like layered flowers with a ring of yellow stamens in the center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16" descr="Plant of the Month: Camellia Japonica - Ken Matthews Garden Cen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686" y="1474839"/>
            <a:ext cx="475488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FA Inservice Master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1529</Words>
  <Application>Microsoft Office PowerPoint</Application>
  <PresentationFormat>On-screen Show (4:3)</PresentationFormat>
  <Paragraphs>297</Paragraphs>
  <Slides>32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Noto Sans Symbols</vt:lpstr>
      <vt:lpstr>Arial</vt:lpstr>
      <vt:lpstr>Libre Franklin</vt:lpstr>
      <vt:lpstr>Verdana</vt:lpstr>
      <vt:lpstr>Georgia</vt:lpstr>
      <vt:lpstr>FFA Inservice Master</vt:lpstr>
      <vt:lpstr>PowerPoint Presentation</vt:lpstr>
      <vt:lpstr>  </vt:lpstr>
      <vt:lpstr>PowerPoint Presentation</vt:lpstr>
      <vt:lpstr>African Violet</vt:lpstr>
      <vt:lpstr>Alstroemeria</vt:lpstr>
      <vt:lpstr>Anthurium</vt:lpstr>
      <vt:lpstr>Azalea</vt:lpstr>
      <vt:lpstr>Bromeliad </vt:lpstr>
      <vt:lpstr>Camellia </vt:lpstr>
      <vt:lpstr>Chrysanthemum</vt:lpstr>
      <vt:lpstr>Crown of thorns</vt:lpstr>
      <vt:lpstr>Cyclamen</vt:lpstr>
      <vt:lpstr>Flowering Stock</vt:lpstr>
      <vt:lpstr>Gardenia</vt:lpstr>
      <vt:lpstr>Gerbera Daisy</vt:lpstr>
      <vt:lpstr>Hybrid Tea Rose</vt:lpstr>
      <vt:lpstr>Hydrangea</vt:lpstr>
      <vt:lpstr>Kalanchoe</vt:lpstr>
      <vt:lpstr>Peace Lily</vt:lpstr>
      <vt:lpstr>Cattleya Orchid</vt:lpstr>
      <vt:lpstr>Cymbidium Orchid </vt:lpstr>
      <vt:lpstr>Dendrobium Orchid</vt:lpstr>
      <vt:lpstr>Moth Orchid</vt:lpstr>
      <vt:lpstr>Poinsettia</vt:lpstr>
      <vt:lpstr>Primrose</vt:lpstr>
      <vt:lpstr>Shrimp Plant</vt:lpstr>
      <vt:lpstr>Zebra Plant</vt:lpstr>
      <vt:lpstr>Now let's Compare </vt:lpstr>
      <vt:lpstr>Now let's Compare </vt:lpstr>
      <vt:lpstr>Now let's Compare </vt:lpstr>
      <vt:lpstr>Now let's Compare </vt:lpstr>
      <vt:lpstr>Now let's Compare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Information Technology</dc:creator>
  <cp:lastModifiedBy>Melissa Riley</cp:lastModifiedBy>
  <cp:revision>2</cp:revision>
  <cp:lastPrinted>2026-06-22T19:25:09Z</cp:lastPrinted>
  <dcterms:created xsi:type="dcterms:W3CDTF">2007-01-30T15:01:20Z</dcterms:created>
  <dcterms:modified xsi:type="dcterms:W3CDTF">2026-06-22T20:48:44Z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Basic Excel Workbook</vt:lpwstr>
  </property>
  <property fmtid="{D5CDD505-2E9C-101B-9397-08002B2CF9AE}" pid="3" name="ContentTypeId">
    <vt:lpwstr>0x010100E0F45C0E3884B14D86F69C16F715BA100034B665055D71C84EB19B23098300E880</vt:lpwstr>
  </property>
</Properties>
</file>