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351" r:id="rId4"/>
    <p:sldId id="260" r:id="rId5"/>
    <p:sldId id="264" r:id="rId6"/>
    <p:sldId id="269" r:id="rId7"/>
    <p:sldId id="278" r:id="rId8"/>
    <p:sldId id="279" r:id="rId9"/>
    <p:sldId id="283" r:id="rId10"/>
    <p:sldId id="286" r:id="rId11"/>
    <p:sldId id="287" r:id="rId12"/>
    <p:sldId id="288" r:id="rId13"/>
    <p:sldId id="289" r:id="rId14"/>
    <p:sldId id="290" r:id="rId15"/>
    <p:sldId id="291" r:id="rId16"/>
    <p:sldId id="313" r:id="rId17"/>
    <p:sldId id="314" r:id="rId18"/>
    <p:sldId id="321" r:id="rId19"/>
    <p:sldId id="323" r:id="rId20"/>
    <p:sldId id="325" r:id="rId21"/>
    <p:sldId id="331" r:id="rId22"/>
    <p:sldId id="333" r:id="rId23"/>
    <p:sldId id="334" r:id="rId24"/>
    <p:sldId id="337" r:id="rId25"/>
    <p:sldId id="339" r:id="rId26"/>
    <p:sldId id="343" r:id="rId27"/>
    <p:sldId id="353" r:id="rId28"/>
    <p:sldId id="354" r:id="rId29"/>
    <p:sldId id="355" r:id="rId30"/>
    <p:sldId id="356" r:id="rId31"/>
    <p:sldId id="357" r:id="rId32"/>
  </p:sldIdLst>
  <p:sldSz cx="9144000" cy="6858000" type="screen4x3"/>
  <p:notesSz cx="7010400" cy="9296400"/>
  <p:embeddedFontLst>
    <p:embeddedFont>
      <p:font typeface="Georgia" panose="02040502050405020303" pitchFamily="18" charset="0"/>
      <p:regular r:id="rId34"/>
      <p:bold r:id="rId35"/>
      <p:italic r:id="rId36"/>
      <p:boldItalic r:id="rId37"/>
    </p:embeddedFont>
    <p:embeddedFont>
      <p:font typeface="Libre Franklin" pitchFamily="2" charset="0"/>
      <p:regular r:id="rId38"/>
      <p:bold r:id="rId39"/>
      <p:italic r:id="rId40"/>
      <p:bold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1" roundtripDataSignature="AMtx7miHDlm9r0E5JZUqtZdvNHmUu9LK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B0B34E-8DE9-4249-9D2D-50E8EF2C1F27}" v="5" dt="2026-06-22T22:53:22.3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384" y="96"/>
      </p:cViewPr>
      <p:guideLst>
        <p:guide orient="horz" pos="216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117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11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11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1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113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Riley" userId="d5efca3b52404f59" providerId="LiveId" clId="{F5D1018D-1494-46C2-AE9A-EAD98811941B}"/>
    <pc:docChg chg="undo custSel addSld delSld modSld">
      <pc:chgData name="Melissa Riley" userId="d5efca3b52404f59" providerId="LiveId" clId="{F5D1018D-1494-46C2-AE9A-EAD98811941B}" dt="2026-06-22T22:53:58.859" v="690" actId="2711"/>
      <pc:docMkLst>
        <pc:docMk/>
      </pc:docMkLst>
      <pc:sldChg chg="modSp mod">
        <pc:chgData name="Melissa Riley" userId="d5efca3b52404f59" providerId="LiveId" clId="{F5D1018D-1494-46C2-AE9A-EAD98811941B}" dt="2026-06-22T19:33:46.165" v="109" actId="1076"/>
        <pc:sldMkLst>
          <pc:docMk/>
          <pc:sldMk cId="0" sldId="260"/>
        </pc:sldMkLst>
        <pc:spChg chg="mod">
          <ac:chgData name="Melissa Riley" userId="d5efca3b52404f59" providerId="LiveId" clId="{F5D1018D-1494-46C2-AE9A-EAD98811941B}" dt="2026-06-22T19:33:44.830" v="108" actId="14100"/>
          <ac:spMkLst>
            <pc:docMk/>
            <pc:sldMk cId="0" sldId="260"/>
            <ac:spMk id="73" creationId="{00000000-0000-0000-0000-000000000000}"/>
          </ac:spMkLst>
        </pc:spChg>
        <pc:picChg chg="mod">
          <ac:chgData name="Melissa Riley" userId="d5efca3b52404f59" providerId="LiveId" clId="{F5D1018D-1494-46C2-AE9A-EAD98811941B}" dt="2026-06-22T19:33:46.165" v="109" actId="1076"/>
          <ac:picMkLst>
            <pc:docMk/>
            <pc:sldMk cId="0" sldId="260"/>
            <ac:picMk id="75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22T19:35:36.021" v="119" actId="1076"/>
        <pc:sldMkLst>
          <pc:docMk/>
          <pc:sldMk cId="0" sldId="264"/>
        </pc:sldMkLst>
        <pc:spChg chg="mod">
          <ac:chgData name="Melissa Riley" userId="d5efca3b52404f59" providerId="LiveId" clId="{F5D1018D-1494-46C2-AE9A-EAD98811941B}" dt="2026-06-22T19:35:36.021" v="119" actId="1076"/>
          <ac:spMkLst>
            <pc:docMk/>
            <pc:sldMk cId="0" sldId="264"/>
            <ac:spMk id="105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22T19:36:28.041" v="124" actId="1076"/>
        <pc:sldMkLst>
          <pc:docMk/>
          <pc:sldMk cId="0" sldId="269"/>
        </pc:sldMkLst>
        <pc:spChg chg="mod">
          <ac:chgData name="Melissa Riley" userId="d5efca3b52404f59" providerId="LiveId" clId="{F5D1018D-1494-46C2-AE9A-EAD98811941B}" dt="2026-06-22T19:36:28.041" v="124" actId="1076"/>
          <ac:spMkLst>
            <pc:docMk/>
            <pc:sldMk cId="0" sldId="269"/>
            <ac:spMk id="143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22T19:38:13.149" v="140" actId="14100"/>
        <pc:sldMkLst>
          <pc:docMk/>
          <pc:sldMk cId="0" sldId="278"/>
        </pc:sldMkLst>
        <pc:spChg chg="mod">
          <ac:chgData name="Melissa Riley" userId="d5efca3b52404f59" providerId="LiveId" clId="{F5D1018D-1494-46C2-AE9A-EAD98811941B}" dt="2026-06-22T19:38:08.857" v="139" actId="255"/>
          <ac:spMkLst>
            <pc:docMk/>
            <pc:sldMk cId="0" sldId="278"/>
            <ac:spMk id="211" creationId="{00000000-0000-0000-0000-000000000000}"/>
          </ac:spMkLst>
        </pc:spChg>
        <pc:picChg chg="mod">
          <ac:chgData name="Melissa Riley" userId="d5efca3b52404f59" providerId="LiveId" clId="{F5D1018D-1494-46C2-AE9A-EAD98811941B}" dt="2026-06-22T19:38:13.149" v="140" actId="14100"/>
          <ac:picMkLst>
            <pc:docMk/>
            <pc:sldMk cId="0" sldId="278"/>
            <ac:picMk id="212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22T19:39:14.546" v="151" actId="1076"/>
        <pc:sldMkLst>
          <pc:docMk/>
          <pc:sldMk cId="0" sldId="279"/>
        </pc:sldMkLst>
        <pc:spChg chg="mod">
          <ac:chgData name="Melissa Riley" userId="d5efca3b52404f59" providerId="LiveId" clId="{F5D1018D-1494-46C2-AE9A-EAD98811941B}" dt="2026-06-22T19:39:14.546" v="151" actId="1076"/>
          <ac:spMkLst>
            <pc:docMk/>
            <pc:sldMk cId="0" sldId="279"/>
            <ac:spMk id="219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22T19:40:28.185" v="162" actId="20577"/>
        <pc:sldMkLst>
          <pc:docMk/>
          <pc:sldMk cId="0" sldId="283"/>
        </pc:sldMkLst>
        <pc:spChg chg="mod">
          <ac:chgData name="Melissa Riley" userId="d5efca3b52404f59" providerId="LiveId" clId="{F5D1018D-1494-46C2-AE9A-EAD98811941B}" dt="2026-06-22T19:40:28.185" v="162" actId="20577"/>
          <ac:spMkLst>
            <pc:docMk/>
            <pc:sldMk cId="0" sldId="283"/>
            <ac:spMk id="248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22T19:41:40.970" v="176" actId="1076"/>
        <pc:sldMkLst>
          <pc:docMk/>
          <pc:sldMk cId="0" sldId="286"/>
        </pc:sldMkLst>
        <pc:spChg chg="mod">
          <ac:chgData name="Melissa Riley" userId="d5efca3b52404f59" providerId="LiveId" clId="{F5D1018D-1494-46C2-AE9A-EAD98811941B}" dt="2026-06-22T19:41:40.970" v="176" actId="1076"/>
          <ac:spMkLst>
            <pc:docMk/>
            <pc:sldMk cId="0" sldId="286"/>
            <ac:spMk id="271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22T19:42:33.383" v="182" actId="5793"/>
        <pc:sldMkLst>
          <pc:docMk/>
          <pc:sldMk cId="0" sldId="287"/>
        </pc:sldMkLst>
        <pc:spChg chg="mod">
          <ac:chgData name="Melissa Riley" userId="d5efca3b52404f59" providerId="LiveId" clId="{F5D1018D-1494-46C2-AE9A-EAD98811941B}" dt="2026-06-22T19:42:33.383" v="182" actId="5793"/>
          <ac:spMkLst>
            <pc:docMk/>
            <pc:sldMk cId="0" sldId="287"/>
            <ac:spMk id="278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22T19:43:29.877" v="191" actId="1076"/>
        <pc:sldMkLst>
          <pc:docMk/>
          <pc:sldMk cId="0" sldId="288"/>
        </pc:sldMkLst>
        <pc:spChg chg="mod">
          <ac:chgData name="Melissa Riley" userId="d5efca3b52404f59" providerId="LiveId" clId="{F5D1018D-1494-46C2-AE9A-EAD98811941B}" dt="2026-06-22T19:43:29.877" v="191" actId="1076"/>
          <ac:spMkLst>
            <pc:docMk/>
            <pc:sldMk cId="0" sldId="288"/>
            <ac:spMk id="287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22T19:44:27.028" v="195"/>
        <pc:sldMkLst>
          <pc:docMk/>
          <pc:sldMk cId="0" sldId="290"/>
        </pc:sldMkLst>
        <pc:spChg chg="mod">
          <ac:chgData name="Melissa Riley" userId="d5efca3b52404f59" providerId="LiveId" clId="{F5D1018D-1494-46C2-AE9A-EAD98811941B}" dt="2026-06-22T19:44:27.028" v="195"/>
          <ac:spMkLst>
            <pc:docMk/>
            <pc:sldMk cId="0" sldId="290"/>
            <ac:spMk id="301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22T19:45:57.774" v="228" actId="6549"/>
        <pc:sldMkLst>
          <pc:docMk/>
          <pc:sldMk cId="0" sldId="291"/>
        </pc:sldMkLst>
        <pc:spChg chg="mod">
          <ac:chgData name="Melissa Riley" userId="d5efca3b52404f59" providerId="LiveId" clId="{F5D1018D-1494-46C2-AE9A-EAD98811941B}" dt="2026-06-22T19:45:57.774" v="228" actId="6549"/>
          <ac:spMkLst>
            <pc:docMk/>
            <pc:sldMk cId="0" sldId="291"/>
            <ac:spMk id="308" creationId="{00000000-0000-0000-0000-000000000000}"/>
          </ac:spMkLst>
        </pc:spChg>
        <pc:picChg chg="mod modCrop">
          <ac:chgData name="Melissa Riley" userId="d5efca3b52404f59" providerId="LiveId" clId="{F5D1018D-1494-46C2-AE9A-EAD98811941B}" dt="2026-06-22T19:44:59.494" v="203" actId="1076"/>
          <ac:picMkLst>
            <pc:docMk/>
            <pc:sldMk cId="0" sldId="291"/>
            <ac:picMk id="309" creationId="{00000000-0000-0000-0000-000000000000}"/>
          </ac:picMkLst>
        </pc:picChg>
        <pc:picChg chg="mod">
          <ac:chgData name="Melissa Riley" userId="d5efca3b52404f59" providerId="LiveId" clId="{F5D1018D-1494-46C2-AE9A-EAD98811941B}" dt="2026-06-22T19:44:45.533" v="199" actId="1076"/>
          <ac:picMkLst>
            <pc:docMk/>
            <pc:sldMk cId="0" sldId="291"/>
            <ac:picMk id="310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22T19:48:13.824" v="249" actId="255"/>
        <pc:sldMkLst>
          <pc:docMk/>
          <pc:sldMk cId="0" sldId="313"/>
        </pc:sldMkLst>
        <pc:spChg chg="mod">
          <ac:chgData name="Melissa Riley" userId="d5efca3b52404f59" providerId="LiveId" clId="{F5D1018D-1494-46C2-AE9A-EAD98811941B}" dt="2026-06-22T19:48:13.824" v="249" actId="255"/>
          <ac:spMkLst>
            <pc:docMk/>
            <pc:sldMk cId="0" sldId="313"/>
            <ac:spMk id="472" creationId="{00000000-0000-0000-0000-000000000000}"/>
          </ac:spMkLst>
        </pc:spChg>
        <pc:picChg chg="mod">
          <ac:chgData name="Melissa Riley" userId="d5efca3b52404f59" providerId="LiveId" clId="{F5D1018D-1494-46C2-AE9A-EAD98811941B}" dt="2026-06-22T19:46:58.024" v="235" actId="1076"/>
          <ac:picMkLst>
            <pc:docMk/>
            <pc:sldMk cId="0" sldId="313"/>
            <ac:picMk id="471" creationId="{00000000-0000-0000-0000-000000000000}"/>
          </ac:picMkLst>
        </pc:picChg>
      </pc:sldChg>
      <pc:sldChg chg="addSp delSp modSp mod">
        <pc:chgData name="Melissa Riley" userId="d5efca3b52404f59" providerId="LiveId" clId="{F5D1018D-1494-46C2-AE9A-EAD98811941B}" dt="2026-06-22T19:50:07.310" v="289" actId="1076"/>
        <pc:sldMkLst>
          <pc:docMk/>
          <pc:sldMk cId="0" sldId="314"/>
        </pc:sldMkLst>
        <pc:spChg chg="del">
          <ac:chgData name="Melissa Riley" userId="d5efca3b52404f59" providerId="LiveId" clId="{F5D1018D-1494-46C2-AE9A-EAD98811941B}" dt="2026-06-22T19:49:00.985" v="253" actId="478"/>
          <ac:spMkLst>
            <pc:docMk/>
            <pc:sldMk cId="0" sldId="314"/>
            <ac:spMk id="478" creationId="{00000000-0000-0000-0000-000000000000}"/>
          </ac:spMkLst>
        </pc:spChg>
        <pc:spChg chg="mod">
          <ac:chgData name="Melissa Riley" userId="d5efca3b52404f59" providerId="LiveId" clId="{F5D1018D-1494-46C2-AE9A-EAD98811941B}" dt="2026-06-22T19:50:07.310" v="289" actId="1076"/>
          <ac:spMkLst>
            <pc:docMk/>
            <pc:sldMk cId="0" sldId="314"/>
            <ac:spMk id="479" creationId="{00000000-0000-0000-0000-000000000000}"/>
          </ac:spMkLst>
        </pc:spChg>
        <pc:picChg chg="add mod">
          <ac:chgData name="Melissa Riley" userId="d5efca3b52404f59" providerId="LiveId" clId="{F5D1018D-1494-46C2-AE9A-EAD98811941B}" dt="2026-06-22T19:48:58.234" v="252" actId="1076"/>
          <ac:picMkLst>
            <pc:docMk/>
            <pc:sldMk cId="0" sldId="314"/>
            <ac:picMk id="3" creationId="{CC13D38A-379E-280F-C8BB-78FA3AF72647}"/>
          </ac:picMkLst>
        </pc:picChg>
        <pc:picChg chg="del">
          <ac:chgData name="Melissa Riley" userId="d5efca3b52404f59" providerId="LiveId" clId="{F5D1018D-1494-46C2-AE9A-EAD98811941B}" dt="2026-06-22T19:48:54.111" v="250" actId="478"/>
          <ac:picMkLst>
            <pc:docMk/>
            <pc:sldMk cId="0" sldId="314"/>
            <ac:picMk id="480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22T19:51:44.367" v="299" actId="1076"/>
        <pc:sldMkLst>
          <pc:docMk/>
          <pc:sldMk cId="0" sldId="321"/>
        </pc:sldMkLst>
        <pc:spChg chg="mod">
          <ac:chgData name="Melissa Riley" userId="d5efca3b52404f59" providerId="LiveId" clId="{F5D1018D-1494-46C2-AE9A-EAD98811941B}" dt="2026-06-22T19:51:44.367" v="299" actId="1076"/>
          <ac:spMkLst>
            <pc:docMk/>
            <pc:sldMk cId="0" sldId="321"/>
            <ac:spMk id="531" creationId="{00000000-0000-0000-0000-000000000000}"/>
          </ac:spMkLst>
        </pc:spChg>
      </pc:sldChg>
      <pc:sldChg chg="addSp modSp mod">
        <pc:chgData name="Melissa Riley" userId="d5efca3b52404f59" providerId="LiveId" clId="{F5D1018D-1494-46C2-AE9A-EAD98811941B}" dt="2026-06-22T19:55:27.857" v="324" actId="1076"/>
        <pc:sldMkLst>
          <pc:docMk/>
          <pc:sldMk cId="0" sldId="323"/>
        </pc:sldMkLst>
        <pc:spChg chg="mod">
          <ac:chgData name="Melissa Riley" userId="d5efca3b52404f59" providerId="LiveId" clId="{F5D1018D-1494-46C2-AE9A-EAD98811941B}" dt="2026-06-22T19:55:27.857" v="324" actId="1076"/>
          <ac:spMkLst>
            <pc:docMk/>
            <pc:sldMk cId="0" sldId="323"/>
            <ac:spMk id="544" creationId="{00000000-0000-0000-0000-000000000000}"/>
          </ac:spMkLst>
        </pc:spChg>
        <pc:picChg chg="add mod">
          <ac:chgData name="Melissa Riley" userId="d5efca3b52404f59" providerId="LiveId" clId="{F5D1018D-1494-46C2-AE9A-EAD98811941B}" dt="2026-06-22T19:55:25.383" v="323" actId="1076"/>
          <ac:picMkLst>
            <pc:docMk/>
            <pc:sldMk cId="0" sldId="323"/>
            <ac:picMk id="3" creationId="{921AB803-BE24-341E-3F5F-8BE6DBC5B392}"/>
          </ac:picMkLst>
        </pc:picChg>
        <pc:picChg chg="mod">
          <ac:chgData name="Melissa Riley" userId="d5efca3b52404f59" providerId="LiveId" clId="{F5D1018D-1494-46C2-AE9A-EAD98811941B}" dt="2026-06-22T19:54:36.796" v="314" actId="1076"/>
          <ac:picMkLst>
            <pc:docMk/>
            <pc:sldMk cId="0" sldId="323"/>
            <ac:picMk id="545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22T19:57:03.659" v="352" actId="255"/>
        <pc:sldMkLst>
          <pc:docMk/>
          <pc:sldMk cId="0" sldId="325"/>
        </pc:sldMkLst>
        <pc:spChg chg="mod">
          <ac:chgData name="Melissa Riley" userId="d5efca3b52404f59" providerId="LiveId" clId="{F5D1018D-1494-46C2-AE9A-EAD98811941B}" dt="2026-06-22T19:57:03.659" v="352" actId="255"/>
          <ac:spMkLst>
            <pc:docMk/>
            <pc:sldMk cId="0" sldId="325"/>
            <ac:spMk id="559" creationId="{00000000-0000-0000-0000-000000000000}"/>
          </ac:spMkLst>
        </pc:spChg>
        <pc:picChg chg="mod modCrop">
          <ac:chgData name="Melissa Riley" userId="d5efca3b52404f59" providerId="LiveId" clId="{F5D1018D-1494-46C2-AE9A-EAD98811941B}" dt="2026-06-22T19:56:21.774" v="346" actId="732"/>
          <ac:picMkLst>
            <pc:docMk/>
            <pc:sldMk cId="0" sldId="325"/>
            <ac:picMk id="558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22T20:04:37.895" v="365" actId="113"/>
        <pc:sldMkLst>
          <pc:docMk/>
          <pc:sldMk cId="0" sldId="331"/>
        </pc:sldMkLst>
        <pc:spChg chg="mod">
          <ac:chgData name="Melissa Riley" userId="d5efca3b52404f59" providerId="LiveId" clId="{F5D1018D-1494-46C2-AE9A-EAD98811941B}" dt="2026-06-22T20:04:37.895" v="365" actId="113"/>
          <ac:spMkLst>
            <pc:docMk/>
            <pc:sldMk cId="0" sldId="331"/>
            <ac:spMk id="603" creationId="{00000000-0000-0000-0000-000000000000}"/>
          </ac:spMkLst>
        </pc:spChg>
        <pc:picChg chg="mod">
          <ac:chgData name="Melissa Riley" userId="d5efca3b52404f59" providerId="LiveId" clId="{F5D1018D-1494-46C2-AE9A-EAD98811941B}" dt="2026-06-22T20:04:30.481" v="363" actId="14100"/>
          <ac:picMkLst>
            <pc:docMk/>
            <pc:sldMk cId="0" sldId="331"/>
            <ac:picMk id="602" creationId="{00000000-0000-0000-0000-000000000000}"/>
          </ac:picMkLst>
        </pc:picChg>
        <pc:picChg chg="mod">
          <ac:chgData name="Melissa Riley" userId="d5efca3b52404f59" providerId="LiveId" clId="{F5D1018D-1494-46C2-AE9A-EAD98811941B}" dt="2026-06-22T20:04:28.298" v="362" actId="1076"/>
          <ac:picMkLst>
            <pc:docMk/>
            <pc:sldMk cId="0" sldId="331"/>
            <ac:picMk id="604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22T20:07:01.724" v="379" actId="113"/>
        <pc:sldMkLst>
          <pc:docMk/>
          <pc:sldMk cId="0" sldId="333"/>
        </pc:sldMkLst>
        <pc:spChg chg="mod">
          <ac:chgData name="Melissa Riley" userId="d5efca3b52404f59" providerId="LiveId" clId="{F5D1018D-1494-46C2-AE9A-EAD98811941B}" dt="2026-06-22T20:07:01.724" v="379" actId="113"/>
          <ac:spMkLst>
            <pc:docMk/>
            <pc:sldMk cId="0" sldId="333"/>
            <ac:spMk id="618" creationId="{00000000-0000-0000-0000-000000000000}"/>
          </ac:spMkLst>
        </pc:spChg>
        <pc:picChg chg="mod">
          <ac:chgData name="Melissa Riley" userId="d5efca3b52404f59" providerId="LiveId" clId="{F5D1018D-1494-46C2-AE9A-EAD98811941B}" dt="2026-06-22T20:04:53.331" v="366" actId="14100"/>
          <ac:picMkLst>
            <pc:docMk/>
            <pc:sldMk cId="0" sldId="333"/>
            <ac:picMk id="617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22T20:07:59.885" v="387" actId="255"/>
        <pc:sldMkLst>
          <pc:docMk/>
          <pc:sldMk cId="0" sldId="334"/>
        </pc:sldMkLst>
        <pc:spChg chg="mod">
          <ac:chgData name="Melissa Riley" userId="d5efca3b52404f59" providerId="LiveId" clId="{F5D1018D-1494-46C2-AE9A-EAD98811941B}" dt="2026-06-22T20:07:59.885" v="387" actId="255"/>
          <ac:spMkLst>
            <pc:docMk/>
            <pc:sldMk cId="0" sldId="334"/>
            <ac:spMk id="625" creationId="{00000000-0000-0000-0000-000000000000}"/>
          </ac:spMkLst>
        </pc:spChg>
      </pc:sldChg>
      <pc:sldChg chg="addSp delSp modSp mod">
        <pc:chgData name="Melissa Riley" userId="d5efca3b52404f59" providerId="LiveId" clId="{F5D1018D-1494-46C2-AE9A-EAD98811941B}" dt="2026-06-22T20:10:17.879" v="406" actId="255"/>
        <pc:sldMkLst>
          <pc:docMk/>
          <pc:sldMk cId="0" sldId="337"/>
        </pc:sldMkLst>
        <pc:spChg chg="mod">
          <ac:chgData name="Melissa Riley" userId="d5efca3b52404f59" providerId="LiveId" clId="{F5D1018D-1494-46C2-AE9A-EAD98811941B}" dt="2026-06-22T20:10:17.879" v="406" actId="255"/>
          <ac:spMkLst>
            <pc:docMk/>
            <pc:sldMk cId="0" sldId="337"/>
            <ac:spMk id="646" creationId="{00000000-0000-0000-0000-000000000000}"/>
          </ac:spMkLst>
        </pc:spChg>
        <pc:picChg chg="add mod">
          <ac:chgData name="Melissa Riley" userId="d5efca3b52404f59" providerId="LiveId" clId="{F5D1018D-1494-46C2-AE9A-EAD98811941B}" dt="2026-06-22T20:09:52.363" v="402" actId="1076"/>
          <ac:picMkLst>
            <pc:docMk/>
            <pc:sldMk cId="0" sldId="337"/>
            <ac:picMk id="3" creationId="{95A5093D-39D2-C1A3-58C0-D12B45AA3043}"/>
          </ac:picMkLst>
        </pc:picChg>
        <pc:picChg chg="add mod ord">
          <ac:chgData name="Melissa Riley" userId="d5efca3b52404f59" providerId="LiveId" clId="{F5D1018D-1494-46C2-AE9A-EAD98811941B}" dt="2026-06-22T20:09:50.096" v="401" actId="167"/>
          <ac:picMkLst>
            <pc:docMk/>
            <pc:sldMk cId="0" sldId="337"/>
            <ac:picMk id="5" creationId="{AE15E8EE-6F4C-9EBB-4155-2AE1ED4301F2}"/>
          </ac:picMkLst>
        </pc:picChg>
        <pc:picChg chg="del mod">
          <ac:chgData name="Melissa Riley" userId="d5efca3b52404f59" providerId="LiveId" clId="{F5D1018D-1494-46C2-AE9A-EAD98811941B}" dt="2026-06-22T20:09:27.366" v="396" actId="478"/>
          <ac:picMkLst>
            <pc:docMk/>
            <pc:sldMk cId="0" sldId="337"/>
            <ac:picMk id="645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22T20:11:21.174" v="420" actId="20577"/>
        <pc:sldMkLst>
          <pc:docMk/>
          <pc:sldMk cId="0" sldId="339"/>
        </pc:sldMkLst>
        <pc:spChg chg="mod">
          <ac:chgData name="Melissa Riley" userId="d5efca3b52404f59" providerId="LiveId" clId="{F5D1018D-1494-46C2-AE9A-EAD98811941B}" dt="2026-06-22T20:11:21.174" v="420" actId="20577"/>
          <ac:spMkLst>
            <pc:docMk/>
            <pc:sldMk cId="0" sldId="339"/>
            <ac:spMk id="661" creationId="{00000000-0000-0000-0000-000000000000}"/>
          </ac:spMkLst>
        </pc:spChg>
      </pc:sldChg>
      <pc:sldChg chg="addSp delSp modSp mod">
        <pc:chgData name="Melissa Riley" userId="d5efca3b52404f59" providerId="LiveId" clId="{F5D1018D-1494-46C2-AE9A-EAD98811941B}" dt="2026-06-22T20:13:26.897" v="439" actId="255"/>
        <pc:sldMkLst>
          <pc:docMk/>
          <pc:sldMk cId="0" sldId="343"/>
        </pc:sldMkLst>
        <pc:spChg chg="mod">
          <ac:chgData name="Melissa Riley" userId="d5efca3b52404f59" providerId="LiveId" clId="{F5D1018D-1494-46C2-AE9A-EAD98811941B}" dt="2026-06-22T20:13:26.897" v="439" actId="255"/>
          <ac:spMkLst>
            <pc:docMk/>
            <pc:sldMk cId="0" sldId="343"/>
            <ac:spMk id="693" creationId="{00000000-0000-0000-0000-000000000000}"/>
          </ac:spMkLst>
        </pc:spChg>
        <pc:picChg chg="add del">
          <ac:chgData name="Melissa Riley" userId="d5efca3b52404f59" providerId="LiveId" clId="{F5D1018D-1494-46C2-AE9A-EAD98811941B}" dt="2026-06-22T19:27:34.429" v="87" actId="22"/>
          <ac:picMkLst>
            <pc:docMk/>
            <pc:sldMk cId="0" sldId="343"/>
            <ac:picMk id="3" creationId="{1E406345-2078-E4D6-931B-F36FD50BDF19}"/>
          </ac:picMkLst>
        </pc:picChg>
        <pc:picChg chg="mod">
          <ac:chgData name="Melissa Riley" userId="d5efca3b52404f59" providerId="LiveId" clId="{F5D1018D-1494-46C2-AE9A-EAD98811941B}" dt="2026-06-22T20:12:15.791" v="422" actId="1076"/>
          <ac:picMkLst>
            <pc:docMk/>
            <pc:sldMk cId="0" sldId="343"/>
            <ac:picMk id="691" creationId="{00000000-0000-0000-0000-000000000000}"/>
          </ac:picMkLst>
        </pc:picChg>
        <pc:picChg chg="mod">
          <ac:chgData name="Melissa Riley" userId="d5efca3b52404f59" providerId="LiveId" clId="{F5D1018D-1494-46C2-AE9A-EAD98811941B}" dt="2026-06-22T20:12:19.016" v="423" actId="1076"/>
          <ac:picMkLst>
            <pc:docMk/>
            <pc:sldMk cId="0" sldId="343"/>
            <ac:picMk id="692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07T20:06:53.902" v="15" actId="20577"/>
        <pc:sldMkLst>
          <pc:docMk/>
          <pc:sldMk cId="1753675645" sldId="351"/>
        </pc:sldMkLst>
        <pc:spChg chg="mod">
          <ac:chgData name="Melissa Riley" userId="d5efca3b52404f59" providerId="LiveId" clId="{F5D1018D-1494-46C2-AE9A-EAD98811941B}" dt="2026-06-07T20:06:53.902" v="15" actId="20577"/>
          <ac:spMkLst>
            <pc:docMk/>
            <pc:sldMk cId="1753675645" sldId="351"/>
            <ac:spMk id="4" creationId="{AAC7C0E5-6A36-9E7D-752C-CFD3C2BF4BD3}"/>
          </ac:spMkLst>
        </pc:spChg>
      </pc:sldChg>
      <pc:sldChg chg="add">
        <pc:chgData name="Melissa Riley" userId="d5efca3b52404f59" providerId="LiveId" clId="{F5D1018D-1494-46C2-AE9A-EAD98811941B}" dt="2026-06-22T19:27:36.383" v="88"/>
        <pc:sldMkLst>
          <pc:docMk/>
          <pc:sldMk cId="228774534" sldId="353"/>
        </pc:sldMkLst>
      </pc:sldChg>
      <pc:sldChg chg="add">
        <pc:chgData name="Melissa Riley" userId="d5efca3b52404f59" providerId="LiveId" clId="{F5D1018D-1494-46C2-AE9A-EAD98811941B}" dt="2026-06-22T19:31:22.286" v="89"/>
        <pc:sldMkLst>
          <pc:docMk/>
          <pc:sldMk cId="3250755279" sldId="354"/>
        </pc:sldMkLst>
      </pc:sldChg>
      <pc:sldChg chg="addSp delSp modSp add mod">
        <pc:chgData name="Melissa Riley" userId="d5efca3b52404f59" providerId="LiveId" clId="{F5D1018D-1494-46C2-AE9A-EAD98811941B}" dt="2026-06-22T20:25:16.799" v="595" actId="1076"/>
        <pc:sldMkLst>
          <pc:docMk/>
          <pc:sldMk cId="3776400344" sldId="355"/>
        </pc:sldMkLst>
        <pc:spChg chg="mod">
          <ac:chgData name="Melissa Riley" userId="d5efca3b52404f59" providerId="LiveId" clId="{F5D1018D-1494-46C2-AE9A-EAD98811941B}" dt="2026-06-22T20:25:16.799" v="595" actId="1076"/>
          <ac:spMkLst>
            <pc:docMk/>
            <pc:sldMk cId="3776400344" sldId="355"/>
            <ac:spMk id="3" creationId="{CC8F9585-F221-0CCB-590B-4CE2951A5810}"/>
          </ac:spMkLst>
        </pc:spChg>
        <pc:spChg chg="mod">
          <ac:chgData name="Melissa Riley" userId="d5efca3b52404f59" providerId="LiveId" clId="{F5D1018D-1494-46C2-AE9A-EAD98811941B}" dt="2026-06-22T20:25:16.799" v="595" actId="1076"/>
          <ac:spMkLst>
            <pc:docMk/>
            <pc:sldMk cId="3776400344" sldId="355"/>
            <ac:spMk id="4" creationId="{22F3826A-5EBB-A14E-022D-3E75B5BB98EC}"/>
          </ac:spMkLst>
        </pc:spChg>
        <pc:spChg chg="mod">
          <ac:chgData name="Melissa Riley" userId="d5efca3b52404f59" providerId="LiveId" clId="{F5D1018D-1494-46C2-AE9A-EAD98811941B}" dt="2026-06-22T20:25:16.799" v="595" actId="1076"/>
          <ac:spMkLst>
            <pc:docMk/>
            <pc:sldMk cId="3776400344" sldId="355"/>
            <ac:spMk id="5" creationId="{B40771C3-D7AB-BC5C-08F2-36E8C1EF6051}"/>
          </ac:spMkLst>
        </pc:spChg>
        <pc:spChg chg="mod">
          <ac:chgData name="Melissa Riley" userId="d5efca3b52404f59" providerId="LiveId" clId="{F5D1018D-1494-46C2-AE9A-EAD98811941B}" dt="2026-06-22T20:25:16.799" v="595" actId="1076"/>
          <ac:spMkLst>
            <pc:docMk/>
            <pc:sldMk cId="3776400344" sldId="355"/>
            <ac:spMk id="6" creationId="{D8FC3578-CB9B-2216-C08E-7E94FEEA9FE5}"/>
          </ac:spMkLst>
        </pc:spChg>
        <pc:picChg chg="add mod">
          <ac:chgData name="Melissa Riley" userId="d5efca3b52404f59" providerId="LiveId" clId="{F5D1018D-1494-46C2-AE9A-EAD98811941B}" dt="2026-06-22T20:25:16.799" v="595" actId="1076"/>
          <ac:picMkLst>
            <pc:docMk/>
            <pc:sldMk cId="3776400344" sldId="355"/>
            <ac:picMk id="8" creationId="{7B6EDBA0-54A2-2C16-0BD2-D5BEC5015E0E}"/>
          </ac:picMkLst>
        </pc:picChg>
        <pc:picChg chg="del">
          <ac:chgData name="Melissa Riley" userId="d5efca3b52404f59" providerId="LiveId" clId="{F5D1018D-1494-46C2-AE9A-EAD98811941B}" dt="2026-06-22T20:23:28.325" v="577" actId="478"/>
          <ac:picMkLst>
            <pc:docMk/>
            <pc:sldMk cId="3776400344" sldId="355"/>
            <ac:picMk id="9" creationId="{807E69A1-4970-19E0-F0DF-F8B69F091716}"/>
          </ac:picMkLst>
        </pc:picChg>
        <pc:picChg chg="add del mod">
          <ac:chgData name="Melissa Riley" userId="d5efca3b52404f59" providerId="LiveId" clId="{F5D1018D-1494-46C2-AE9A-EAD98811941B}" dt="2026-06-22T20:24:13.224" v="583" actId="478"/>
          <ac:picMkLst>
            <pc:docMk/>
            <pc:sldMk cId="3776400344" sldId="355"/>
            <ac:picMk id="11" creationId="{6EED02CD-C8C6-05EB-FB1E-E4432C6233EF}"/>
          </ac:picMkLst>
        </pc:picChg>
        <pc:picChg chg="del">
          <ac:chgData name="Melissa Riley" userId="d5efca3b52404f59" providerId="LiveId" clId="{F5D1018D-1494-46C2-AE9A-EAD98811941B}" dt="2026-06-22T20:24:02.741" v="580" actId="478"/>
          <ac:picMkLst>
            <pc:docMk/>
            <pc:sldMk cId="3776400344" sldId="355"/>
            <ac:picMk id="12" creationId="{411F599B-452E-D9B6-B0A0-5F8D242EB7C5}"/>
          </ac:picMkLst>
        </pc:picChg>
        <pc:picChg chg="add mod">
          <ac:chgData name="Melissa Riley" userId="d5efca3b52404f59" providerId="LiveId" clId="{F5D1018D-1494-46C2-AE9A-EAD98811941B}" dt="2026-06-22T20:25:16.799" v="595" actId="1076"/>
          <ac:picMkLst>
            <pc:docMk/>
            <pc:sldMk cId="3776400344" sldId="355"/>
            <ac:picMk id="14" creationId="{5FDD0892-8E7C-2318-BB22-546B7DFA6CC3}"/>
          </ac:picMkLst>
        </pc:picChg>
        <pc:picChg chg="del">
          <ac:chgData name="Melissa Riley" userId="d5efca3b52404f59" providerId="LiveId" clId="{F5D1018D-1494-46C2-AE9A-EAD98811941B}" dt="2026-06-22T20:24:23.803" v="589" actId="478"/>
          <ac:picMkLst>
            <pc:docMk/>
            <pc:sldMk cId="3776400344" sldId="355"/>
            <ac:picMk id="16" creationId="{D5DA1462-1A99-E2DC-8604-46ADD4FCC66E}"/>
          </ac:picMkLst>
        </pc:picChg>
        <pc:picChg chg="add mod">
          <ac:chgData name="Melissa Riley" userId="d5efca3b52404f59" providerId="LiveId" clId="{F5D1018D-1494-46C2-AE9A-EAD98811941B}" dt="2026-06-22T20:25:16.799" v="595" actId="1076"/>
          <ac:picMkLst>
            <pc:docMk/>
            <pc:sldMk cId="3776400344" sldId="355"/>
            <ac:picMk id="17" creationId="{A864D2DB-751D-6AF2-DB81-780A81584690}"/>
          </ac:picMkLst>
        </pc:picChg>
        <pc:picChg chg="del">
          <ac:chgData name="Melissa Riley" userId="d5efca3b52404f59" providerId="LiveId" clId="{F5D1018D-1494-46C2-AE9A-EAD98811941B}" dt="2026-06-22T20:24:24.278" v="590" actId="478"/>
          <ac:picMkLst>
            <pc:docMk/>
            <pc:sldMk cId="3776400344" sldId="355"/>
            <ac:picMk id="18" creationId="{0855A576-96BF-F2B2-9177-7E70878F2D4C}"/>
          </ac:picMkLst>
        </pc:picChg>
        <pc:picChg chg="add mod">
          <ac:chgData name="Melissa Riley" userId="d5efca3b52404f59" providerId="LiveId" clId="{F5D1018D-1494-46C2-AE9A-EAD98811941B}" dt="2026-06-22T20:25:16.799" v="595" actId="1076"/>
          <ac:picMkLst>
            <pc:docMk/>
            <pc:sldMk cId="3776400344" sldId="355"/>
            <ac:picMk id="20" creationId="{902A16A1-6A03-8105-C841-3728428433A9}"/>
          </ac:picMkLst>
        </pc:picChg>
      </pc:sldChg>
      <pc:sldChg chg="addSp delSp modSp add mod">
        <pc:chgData name="Melissa Riley" userId="d5efca3b52404f59" providerId="LiveId" clId="{F5D1018D-1494-46C2-AE9A-EAD98811941B}" dt="2026-06-22T22:53:58.859" v="690" actId="2711"/>
        <pc:sldMkLst>
          <pc:docMk/>
          <pc:sldMk cId="1347002369" sldId="356"/>
        </pc:sldMkLst>
        <pc:spChg chg="mod">
          <ac:chgData name="Melissa Riley" userId="d5efca3b52404f59" providerId="LiveId" clId="{F5D1018D-1494-46C2-AE9A-EAD98811941B}" dt="2026-06-22T22:53:47.617" v="688" actId="2711"/>
          <ac:spMkLst>
            <pc:docMk/>
            <pc:sldMk cId="1347002369" sldId="356"/>
            <ac:spMk id="3" creationId="{91195E7F-53CD-36F7-9969-A61F87F1C061}"/>
          </ac:spMkLst>
        </pc:spChg>
        <pc:spChg chg="mod">
          <ac:chgData name="Melissa Riley" userId="d5efca3b52404f59" providerId="LiveId" clId="{F5D1018D-1494-46C2-AE9A-EAD98811941B}" dt="2026-06-22T22:53:58.859" v="690" actId="2711"/>
          <ac:spMkLst>
            <pc:docMk/>
            <pc:sldMk cId="1347002369" sldId="356"/>
            <ac:spMk id="4" creationId="{5289D99D-9819-A945-E7CE-4B33360CD6CB}"/>
          </ac:spMkLst>
        </pc:spChg>
        <pc:spChg chg="mod">
          <ac:chgData name="Melissa Riley" userId="d5efca3b52404f59" providerId="LiveId" clId="{F5D1018D-1494-46C2-AE9A-EAD98811941B}" dt="2026-06-22T22:53:53.072" v="689" actId="2711"/>
          <ac:spMkLst>
            <pc:docMk/>
            <pc:sldMk cId="1347002369" sldId="356"/>
            <ac:spMk id="6" creationId="{A3D851A4-F846-472A-80C3-1BE180DA23AB}"/>
          </ac:spMkLst>
        </pc:spChg>
        <pc:picChg chg="del">
          <ac:chgData name="Melissa Riley" userId="d5efca3b52404f59" providerId="LiveId" clId="{F5D1018D-1494-46C2-AE9A-EAD98811941B}" dt="2026-06-22T20:43:41.544" v="666" actId="478"/>
          <ac:picMkLst>
            <pc:docMk/>
            <pc:sldMk cId="1347002369" sldId="356"/>
            <ac:picMk id="7" creationId="{FF96CBFF-81F2-2848-CABA-7A13D2D185DA}"/>
          </ac:picMkLst>
        </pc:picChg>
        <pc:picChg chg="add mod">
          <ac:chgData name="Melissa Riley" userId="d5efca3b52404f59" providerId="LiveId" clId="{F5D1018D-1494-46C2-AE9A-EAD98811941B}" dt="2026-06-22T20:44:06.599" v="669" actId="14100"/>
          <ac:picMkLst>
            <pc:docMk/>
            <pc:sldMk cId="1347002369" sldId="356"/>
            <ac:picMk id="8" creationId="{2DF60362-4478-05BA-D3E4-376A58A7FAAE}"/>
          </ac:picMkLst>
        </pc:picChg>
        <pc:picChg chg="del">
          <ac:chgData name="Melissa Riley" userId="d5efca3b52404f59" providerId="LiveId" clId="{F5D1018D-1494-46C2-AE9A-EAD98811941B}" dt="2026-06-22T20:43:41.078" v="665" actId="478"/>
          <ac:picMkLst>
            <pc:docMk/>
            <pc:sldMk cId="1347002369" sldId="356"/>
            <ac:picMk id="10" creationId="{F0A78C3F-8718-FE20-476E-B130D92ACA35}"/>
          </ac:picMkLst>
        </pc:picChg>
        <pc:picChg chg="add mod modCrop">
          <ac:chgData name="Melissa Riley" userId="d5efca3b52404f59" providerId="LiveId" clId="{F5D1018D-1494-46C2-AE9A-EAD98811941B}" dt="2026-06-22T20:44:50.381" v="679" actId="1076"/>
          <ac:picMkLst>
            <pc:docMk/>
            <pc:sldMk cId="1347002369" sldId="356"/>
            <ac:picMk id="11" creationId="{132F34FC-6303-340C-53F7-29D41FE06A7A}"/>
          </ac:picMkLst>
        </pc:picChg>
        <pc:picChg chg="del">
          <ac:chgData name="Melissa Riley" userId="d5efca3b52404f59" providerId="LiveId" clId="{F5D1018D-1494-46C2-AE9A-EAD98811941B}" dt="2026-06-22T20:43:40.050" v="663" actId="478"/>
          <ac:picMkLst>
            <pc:docMk/>
            <pc:sldMk cId="1347002369" sldId="356"/>
            <ac:picMk id="13" creationId="{EA958E64-3974-EF20-3398-A46254A207DC}"/>
          </ac:picMkLst>
        </pc:picChg>
        <pc:picChg chg="add mod modCrop">
          <ac:chgData name="Melissa Riley" userId="d5efca3b52404f59" providerId="LiveId" clId="{F5D1018D-1494-46C2-AE9A-EAD98811941B}" dt="2026-06-22T20:45:40.744" v="686" actId="14100"/>
          <ac:picMkLst>
            <pc:docMk/>
            <pc:sldMk cId="1347002369" sldId="356"/>
            <ac:picMk id="14" creationId="{50519E76-8A75-0CDE-4041-0F46A0964892}"/>
          </ac:picMkLst>
        </pc:picChg>
        <pc:picChg chg="del">
          <ac:chgData name="Melissa Riley" userId="d5efca3b52404f59" providerId="LiveId" clId="{F5D1018D-1494-46C2-AE9A-EAD98811941B}" dt="2026-06-22T20:43:40.532" v="664" actId="478"/>
          <ac:picMkLst>
            <pc:docMk/>
            <pc:sldMk cId="1347002369" sldId="356"/>
            <ac:picMk id="15" creationId="{3C21A7F4-E543-9785-31CF-C1420C9FC9EA}"/>
          </ac:picMkLst>
        </pc:picChg>
      </pc:sldChg>
      <pc:sldChg chg="add">
        <pc:chgData name="Melissa Riley" userId="d5efca3b52404f59" providerId="LiveId" clId="{F5D1018D-1494-46C2-AE9A-EAD98811941B}" dt="2026-06-22T22:53:22.318" v="687"/>
        <pc:sldMkLst>
          <pc:docMk/>
          <pc:sldMk cId="2617900150" sldId="3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1925" y="0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2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0ff8605d2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0ff8605d29_0_12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00" cy="418470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g30ff8605d29_0_12:notes"/>
          <p:cNvSpPr txBox="1">
            <a:spLocks noGrp="1"/>
          </p:cNvSpPr>
          <p:nvPr>
            <p:ph type="sldNum" idx="12"/>
          </p:nvPr>
        </p:nvSpPr>
        <p:spPr>
          <a:xfrm>
            <a:off x="3971925" y="8829675"/>
            <a:ext cx="3036900" cy="465000"/>
          </a:xfrm>
          <a:prstGeom prst="rect">
            <a:avLst/>
          </a:prstGeom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5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0ff8605d2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0ff8605d29_0_17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00" cy="418470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g30ff8605d29_0_17:notes"/>
          <p:cNvSpPr txBox="1">
            <a:spLocks noGrp="1"/>
          </p:cNvSpPr>
          <p:nvPr>
            <p:ph type="sldNum" idx="12"/>
          </p:nvPr>
        </p:nvSpPr>
        <p:spPr>
          <a:xfrm>
            <a:off x="3971925" y="8829675"/>
            <a:ext cx="3036900" cy="465000"/>
          </a:xfrm>
          <a:prstGeom prst="rect">
            <a:avLst/>
          </a:prstGeom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8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9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7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9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1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Tab 3-4C (3)</a:t>
            </a:r>
            <a:endParaRPr/>
          </a:p>
        </p:txBody>
      </p:sp>
      <p:sp>
        <p:nvSpPr>
          <p:cNvPr id="50" name="Google Shape;50;p2:notes"/>
          <p:cNvSpPr txBox="1">
            <a:spLocks noGrp="1"/>
          </p:cNvSpPr>
          <p:nvPr>
            <p:ph type="sldNum" idx="12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76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78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79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2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84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0ff8605d29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30ff8605d29_0_39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00" cy="418470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g30ff8605d29_0_39:notes"/>
          <p:cNvSpPr txBox="1">
            <a:spLocks noGrp="1"/>
          </p:cNvSpPr>
          <p:nvPr>
            <p:ph type="sldNum" idx="12"/>
          </p:nvPr>
        </p:nvSpPr>
        <p:spPr>
          <a:xfrm>
            <a:off x="3971925" y="8829675"/>
            <a:ext cx="3036900" cy="465000"/>
          </a:xfrm>
          <a:prstGeom prst="rect">
            <a:avLst/>
          </a:prstGeom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1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6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94"/>
          <p:cNvCxnSpPr/>
          <p:nvPr/>
        </p:nvCxnSpPr>
        <p:spPr>
          <a:xfrm>
            <a:off x="1613243" y="5677246"/>
            <a:ext cx="6075406" cy="0"/>
          </a:xfrm>
          <a:prstGeom prst="straightConnector1">
            <a:avLst/>
          </a:prstGeom>
          <a:noFill/>
          <a:ln w="25400" cap="flat" cmpd="sng">
            <a:solidFill>
              <a:srgbClr val="DA291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94"/>
          <p:cNvSpPr txBox="1">
            <a:spLocks noGrp="1"/>
          </p:cNvSpPr>
          <p:nvPr>
            <p:ph type="body" idx="1"/>
          </p:nvPr>
        </p:nvSpPr>
        <p:spPr>
          <a:xfrm>
            <a:off x="755650" y="3638550"/>
            <a:ext cx="7694613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4C97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004C9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Content">
  <p:cSld name="Headline with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5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  <a:defRPr sz="24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95"/>
          <p:cNvSpPr txBox="1">
            <a:spLocks noGrp="1"/>
          </p:cNvSpPr>
          <p:nvPr>
            <p:ph type="body" idx="1"/>
          </p:nvPr>
        </p:nvSpPr>
        <p:spPr>
          <a:xfrm>
            <a:off x="457200" y="1818640"/>
            <a:ext cx="8229600" cy="400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pic>
        <p:nvPicPr>
          <p:cNvPr id="20" name="Google Shape;20;p95" descr="NationalFFA_Emblem_R_3C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Blank Content">
  <p:cSld name="Headline with Blank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6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  <a:defRPr sz="24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3" name="Google Shape;23;p96" descr="NationalFFA_Emblem_R_3C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97" descr="NationalFFA_Emblem_R_3C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head with Content">
  <p:cSld name="Subhead with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oogle Shape;27;p98"/>
          <p:cNvCxnSpPr/>
          <p:nvPr/>
        </p:nvCxnSpPr>
        <p:spPr>
          <a:xfrm>
            <a:off x="2004541" y="1867242"/>
            <a:ext cx="5134919" cy="0"/>
          </a:xfrm>
          <a:prstGeom prst="straightConnector1">
            <a:avLst/>
          </a:prstGeom>
          <a:noFill/>
          <a:ln w="25400" cap="flat" cmpd="sng">
            <a:solidFill>
              <a:srgbClr val="DA291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" name="Google Shape;28;p98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  <a:defRPr sz="24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98"/>
          <p:cNvSpPr txBox="1">
            <a:spLocks noGrp="1"/>
          </p:cNvSpPr>
          <p:nvPr>
            <p:ph type="body" idx="1"/>
          </p:nvPr>
        </p:nvSpPr>
        <p:spPr>
          <a:xfrm>
            <a:off x="2182813" y="1325648"/>
            <a:ext cx="4778375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0" name="Google Shape;30;p98"/>
          <p:cNvSpPr txBox="1">
            <a:spLocks noGrp="1"/>
          </p:cNvSpPr>
          <p:nvPr>
            <p:ph type="body" idx="2"/>
          </p:nvPr>
        </p:nvSpPr>
        <p:spPr>
          <a:xfrm>
            <a:off x="457200" y="2194560"/>
            <a:ext cx="8229600" cy="393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pic>
        <p:nvPicPr>
          <p:cNvPr id="31" name="Google Shape;31;p98" descr="NationalFFA_Emblem_R_3C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head with Bullet List">
  <p:cSld name="Subhead with Bullet Lis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9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  <a:defRPr sz="24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34" name="Google Shape;34;p99"/>
          <p:cNvCxnSpPr/>
          <p:nvPr/>
        </p:nvCxnSpPr>
        <p:spPr>
          <a:xfrm>
            <a:off x="2004541" y="1867242"/>
            <a:ext cx="5134919" cy="0"/>
          </a:xfrm>
          <a:prstGeom prst="straightConnector1">
            <a:avLst/>
          </a:prstGeom>
          <a:noFill/>
          <a:ln w="25400" cap="flat" cmpd="sng">
            <a:solidFill>
              <a:srgbClr val="DA291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Google Shape;35;p99"/>
          <p:cNvSpPr txBox="1">
            <a:spLocks noGrp="1"/>
          </p:cNvSpPr>
          <p:nvPr>
            <p:ph type="body" idx="1"/>
          </p:nvPr>
        </p:nvSpPr>
        <p:spPr>
          <a:xfrm>
            <a:off x="2182813" y="1325648"/>
            <a:ext cx="4778375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6" name="Google Shape;36;p99"/>
          <p:cNvSpPr txBox="1">
            <a:spLocks noGrp="1"/>
          </p:cNvSpPr>
          <p:nvPr>
            <p:ph type="body" idx="2"/>
          </p:nvPr>
        </p:nvSpPr>
        <p:spPr>
          <a:xfrm>
            <a:off x="457200" y="2194560"/>
            <a:ext cx="8229600" cy="393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pic>
        <p:nvPicPr>
          <p:cNvPr id="37" name="Google Shape;37;p99" descr="NationalFFA_Emblem_R_3C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3"/>
          <p:cNvSpPr>
            <a:spLocks noGrp="1"/>
          </p:cNvSpPr>
          <p:nvPr>
            <p:ph type="sldNum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25" tIns="9125" rIns="9125" bIns="9125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93"/>
          <p:cNvSpPr/>
          <p:nvPr/>
        </p:nvSpPr>
        <p:spPr>
          <a:xfrm>
            <a:off x="0" y="-1"/>
            <a:ext cx="9150865" cy="844379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4C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93"/>
          <p:cNvSpPr/>
          <p:nvPr/>
        </p:nvSpPr>
        <p:spPr>
          <a:xfrm>
            <a:off x="0" y="6425514"/>
            <a:ext cx="9150866" cy="267448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93"/>
          <p:cNvSpPr/>
          <p:nvPr/>
        </p:nvSpPr>
        <p:spPr>
          <a:xfrm>
            <a:off x="1092" y="6576541"/>
            <a:ext cx="9149773" cy="287233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"/>
          <p:cNvSpPr txBox="1">
            <a:spLocks noGrp="1"/>
          </p:cNvSpPr>
          <p:nvPr>
            <p:ph type="body" idx="1"/>
          </p:nvPr>
        </p:nvSpPr>
        <p:spPr>
          <a:xfrm>
            <a:off x="469025" y="3151100"/>
            <a:ext cx="8421000" cy="19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5400"/>
              <a:buNone/>
            </a:pPr>
            <a:r>
              <a:rPr lang="en-US"/>
              <a:t>Georgia FFA </a:t>
            </a:r>
            <a:endParaRPr/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5400"/>
              <a:buNone/>
            </a:pPr>
            <a:r>
              <a:rPr lang="en-US"/>
              <a:t>Floriculture </a:t>
            </a:r>
            <a:endParaRPr/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5400"/>
              <a:buNone/>
            </a:pPr>
            <a:r>
              <a:rPr lang="en-US"/>
              <a:t>Plant Identification Tips and Tricks </a:t>
            </a:r>
            <a:endParaRPr/>
          </a:p>
        </p:txBody>
      </p:sp>
      <p:pic>
        <p:nvPicPr>
          <p:cNvPr id="43" name="Google Shape;43;p1" descr="NationalFFA_Emblem_R_3C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9801" y="770767"/>
            <a:ext cx="2146300" cy="2577996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"/>
          <p:cNvSpPr txBox="1"/>
          <p:nvPr/>
        </p:nvSpPr>
        <p:spPr>
          <a:xfrm>
            <a:off x="687525" y="5716050"/>
            <a:ext cx="62697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a free resource provided by Georgia Agricultural Education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Original creator: Melissa Riley, Central Region Horticulture Teacher</a:t>
            </a:r>
            <a:endParaRPr/>
          </a:p>
        </p:txBody>
      </p:sp>
      <p:pic>
        <p:nvPicPr>
          <p:cNvPr id="45" name="Google Shape;45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5505" y="5274772"/>
            <a:ext cx="1308495" cy="113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9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Dwarf Schefflera </a:t>
            </a:r>
            <a:endParaRPr/>
          </a:p>
        </p:txBody>
      </p:sp>
      <p:pic>
        <p:nvPicPr>
          <p:cNvPr id="270" name="Google Shape;27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404" y="859807"/>
            <a:ext cx="4218164" cy="556146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9"/>
          <p:cNvSpPr txBox="1"/>
          <p:nvPr/>
        </p:nvSpPr>
        <p:spPr>
          <a:xfrm>
            <a:off x="4963526" y="912110"/>
            <a:ext cx="3696206" cy="55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can be variegated or solid green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200" dirty="0">
              <a:solidFill>
                <a:schemeClr val="dk1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200" dirty="0"/>
              <a:t>Leaflets are oval, slightly glossy, and arranged in a perfect whorl</a:t>
            </a:r>
            <a:endParaRPr sz="2200" dirty="0"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Palmately compound leaf - 5–9 oval leaflets radiate from one central point like the spokes of an umbrella</a:t>
            </a:r>
            <a:endParaRPr sz="2200" dirty="0"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Green, thick stem</a:t>
            </a:r>
            <a:endParaRPr sz="2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2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Boston Fern</a:t>
            </a:r>
            <a:endParaRPr/>
          </a:p>
        </p:txBody>
      </p:sp>
      <p:pic>
        <p:nvPicPr>
          <p:cNvPr id="277" name="Google Shape;27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12" y="918669"/>
            <a:ext cx="4223528" cy="316764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2"/>
          <p:cNvSpPr txBox="1"/>
          <p:nvPr/>
        </p:nvSpPr>
        <p:spPr>
          <a:xfrm>
            <a:off x="4555587" y="1552903"/>
            <a:ext cx="3771534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Long arching fronds lined with many small, paired, rounded leaflets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Fern leaves are known as fronds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Solid bright green, no variegation, no markings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Fronds droop over to cover the pot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0605" y="3674041"/>
            <a:ext cx="2047942" cy="2689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0ff8605d29_0_12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Foxtail Fern</a:t>
            </a:r>
            <a:endParaRPr/>
          </a:p>
        </p:txBody>
      </p:sp>
      <p:pic>
        <p:nvPicPr>
          <p:cNvPr id="286" name="Google Shape;286;g30ff8605d29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50" y="968810"/>
            <a:ext cx="5434240" cy="543424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30ff8605d29_0_12"/>
          <p:cNvSpPr txBox="1"/>
          <p:nvPr/>
        </p:nvSpPr>
        <p:spPr>
          <a:xfrm>
            <a:off x="4997591" y="1151400"/>
            <a:ext cx="3630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 dirty="0"/>
              <a:t>Feathery, upright, bright green needle like stems</a:t>
            </a:r>
          </a:p>
          <a:p>
            <a:pPr marL="57150" lvl="0" algn="l" rtl="0">
              <a:spcBef>
                <a:spcPts val="0"/>
              </a:spcBef>
              <a:spcAft>
                <a:spcPts val="0"/>
              </a:spcAft>
              <a:buSzPts val="2700"/>
            </a:pPr>
            <a:endParaRPr sz="27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 dirty="0"/>
              <a:t>Plume (fluffy)-like (resemble fox tails)</a:t>
            </a:r>
          </a:p>
          <a:p>
            <a:pPr marL="57150" lvl="0" algn="l" rtl="0">
              <a:spcBef>
                <a:spcPts val="0"/>
              </a:spcBef>
              <a:spcAft>
                <a:spcPts val="0"/>
              </a:spcAft>
              <a:buSzPts val="2700"/>
            </a:pPr>
            <a:r>
              <a:rPr lang="en-US" sz="2700" dirty="0"/>
              <a:t> </a:t>
            </a:r>
            <a:endParaRPr sz="27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 dirty="0"/>
              <a:t>Dense growth habit</a:t>
            </a:r>
          </a:p>
          <a:p>
            <a:pPr marL="57150" lvl="0" algn="l" rtl="0">
              <a:spcBef>
                <a:spcPts val="0"/>
              </a:spcBef>
              <a:spcAft>
                <a:spcPts val="0"/>
              </a:spcAft>
              <a:buSzPts val="2700"/>
            </a:pPr>
            <a:r>
              <a:rPr lang="en-US" sz="2700" dirty="0"/>
              <a:t> </a:t>
            </a:r>
            <a:endParaRPr sz="27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 dirty="0"/>
              <a:t>Can get 2-3 feet tall</a:t>
            </a:r>
          </a:p>
          <a:p>
            <a:pPr marL="57150" lvl="0" algn="l" rtl="0">
              <a:spcBef>
                <a:spcPts val="0"/>
              </a:spcBef>
              <a:spcAft>
                <a:spcPts val="0"/>
              </a:spcAft>
              <a:buSzPts val="2700"/>
            </a:pPr>
            <a:r>
              <a:rPr lang="en-US" sz="2700" dirty="0"/>
              <a:t> </a:t>
            </a:r>
            <a:endParaRPr sz="27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 dirty="0"/>
              <a:t>Not a true fern </a:t>
            </a:r>
            <a:endParaRPr sz="27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3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Macho Fern</a:t>
            </a:r>
            <a:endParaRPr/>
          </a:p>
        </p:txBody>
      </p:sp>
      <p:sp>
        <p:nvSpPr>
          <p:cNvPr id="293" name="Google Shape;293;p33"/>
          <p:cNvSpPr txBox="1"/>
          <p:nvPr/>
        </p:nvSpPr>
        <p:spPr>
          <a:xfrm>
            <a:off x="5206181" y="1552903"/>
            <a:ext cx="3120900" cy="5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Grown typically in large containers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largest of all the fronds / glossy appearance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solid green in color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 spacing between nodes compared to other ferns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33" descr="Macho Fern - Calloway's Nurse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674" y="1374559"/>
            <a:ext cx="4852536" cy="4431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5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Sprengeri Fern</a:t>
            </a:r>
            <a:endParaRPr/>
          </a:p>
        </p:txBody>
      </p:sp>
      <p:pic>
        <p:nvPicPr>
          <p:cNvPr id="300" name="Google Shape;30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768" y="1771650"/>
            <a:ext cx="4551079" cy="341556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5"/>
          <p:cNvSpPr txBox="1"/>
          <p:nvPr/>
        </p:nvSpPr>
        <p:spPr>
          <a:xfrm>
            <a:off x="5078155" y="1606448"/>
            <a:ext cx="3478213" cy="3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Fine, needle-like, bright green leaflets on arching stems that spread outward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endParaRPr sz="2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Leaflets create  bushy tail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 has small thorns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0ff8605d29_0_17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Fiddle Leaf Fig</a:t>
            </a:r>
            <a:endParaRPr/>
          </a:p>
        </p:txBody>
      </p:sp>
      <p:sp>
        <p:nvSpPr>
          <p:cNvPr id="308" name="Google Shape;308;g30ff8605d29_0_17"/>
          <p:cNvSpPr txBox="1">
            <a:spLocks noGrp="1"/>
          </p:cNvSpPr>
          <p:nvPr>
            <p:ph type="body" idx="1"/>
          </p:nvPr>
        </p:nvSpPr>
        <p:spPr>
          <a:xfrm>
            <a:off x="457200" y="1173850"/>
            <a:ext cx="3385200" cy="495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r>
              <a:rPr lang="en-US" dirty="0"/>
              <a:t>Leaves are widest near the top and narrow toward the base — the violin/fiddle shape</a:t>
            </a:r>
          </a:p>
          <a:p>
            <a:pPr marL="101600" lvl="0" indent="0" algn="l" rtl="0">
              <a:spcBef>
                <a:spcPts val="800"/>
              </a:spcBef>
              <a:spcAft>
                <a:spcPts val="0"/>
              </a:spcAft>
              <a:buSzPts val="2000"/>
            </a:pPr>
            <a:endParaRPr lang="en-US" dirty="0"/>
          </a:p>
          <a:p>
            <a:pPr marL="457200" lvl="0" indent="-355600" algn="l" rtl="0"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r>
              <a:rPr lang="en-US" dirty="0"/>
              <a:t>Large, broad leaves with leathery texture with prominent veins</a:t>
            </a:r>
          </a:p>
          <a:p>
            <a:pPr marL="101600" lvl="0" indent="0" algn="l" rtl="0">
              <a:spcBef>
                <a:spcPts val="800"/>
              </a:spcBef>
              <a:spcAft>
                <a:spcPts val="0"/>
              </a:spcAft>
              <a:buSzPts val="2000"/>
            </a:pPr>
            <a:endParaRPr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dirty="0"/>
              <a:t>They produce a milky sap.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endParaRPr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dirty="0"/>
              <a:t>Upright, tree shaped </a:t>
            </a:r>
          </a:p>
          <a:p>
            <a:pPr marL="101600" lvl="0" indent="0" algn="l" rtl="0">
              <a:spcBef>
                <a:spcPts val="0"/>
              </a:spcBef>
              <a:spcAft>
                <a:spcPts val="0"/>
              </a:spcAft>
              <a:buSzPts val="2000"/>
            </a:pPr>
            <a:endParaRPr dirty="0"/>
          </a:p>
        </p:txBody>
      </p:sp>
      <p:pic>
        <p:nvPicPr>
          <p:cNvPr id="309" name="Google Shape;309;g30ff8605d29_0_17"/>
          <p:cNvPicPr preferRelativeResize="0"/>
          <p:nvPr/>
        </p:nvPicPr>
        <p:blipFill>
          <a:blip r:embed="rId3">
            <a:alphaModFix/>
          </a:blip>
          <a:srcRect l="13760" r="18800"/>
          <a:stretch>
            <a:fillRect/>
          </a:stretch>
        </p:blipFill>
        <p:spPr>
          <a:xfrm>
            <a:off x="4411732" y="778250"/>
            <a:ext cx="3575304" cy="530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30ff8605d29_0_17"/>
          <p:cNvPicPr preferRelativeResize="0"/>
          <p:nvPr/>
        </p:nvPicPr>
        <p:blipFill rotWithShape="1">
          <a:blip r:embed="rId4">
            <a:alphaModFix/>
          </a:blip>
          <a:srcRect b="14310"/>
          <a:stretch/>
        </p:blipFill>
        <p:spPr>
          <a:xfrm>
            <a:off x="7078954" y="3828287"/>
            <a:ext cx="2355600" cy="275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8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Nephthytis</a:t>
            </a:r>
            <a:endParaRPr/>
          </a:p>
        </p:txBody>
      </p:sp>
      <p:pic>
        <p:nvPicPr>
          <p:cNvPr id="471" name="Google Shape;471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182" y="1882162"/>
            <a:ext cx="4462818" cy="3093676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58"/>
          <p:cNvSpPr txBox="1"/>
          <p:nvPr/>
        </p:nvSpPr>
        <p:spPr>
          <a:xfrm>
            <a:off x="5047488" y="1526102"/>
            <a:ext cx="3913632" cy="4939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100" dirty="0"/>
              <a:t>White veins stand out clearly against the green leaf surface</a:t>
            </a:r>
            <a:endParaRPr sz="2100"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Arrowhead-shaped leaf that becomes increasingly lobed and finger-like as the plant matures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1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shape changes dramatically as the plant matures (from simple arrowhead to deeply lobed)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1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100" dirty="0"/>
              <a:t>Vining/trailing habit </a:t>
            </a:r>
            <a:endParaRPr sz="21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9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Norfolk Island Pine</a:t>
            </a:r>
            <a:endParaRPr/>
          </a:p>
        </p:txBody>
      </p:sp>
      <p:sp>
        <p:nvSpPr>
          <p:cNvPr id="479" name="Google Shape;479;p59"/>
          <p:cNvSpPr txBox="1"/>
          <p:nvPr/>
        </p:nvSpPr>
        <p:spPr>
          <a:xfrm>
            <a:off x="4892040" y="1417635"/>
            <a:ext cx="3889038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Branches grow in perfect horizontal whorls/tiers at each node</a:t>
            </a:r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400" dirty="0">
              <a:solidFill>
                <a:schemeClr val="dk1"/>
              </a:solidFill>
            </a:endParaRPr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needles on stems as well as branches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Soft, bright green needle-like modified leaves</a:t>
            </a:r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400" dirty="0">
              <a:solidFill>
                <a:schemeClr val="dk1"/>
              </a:solidFill>
            </a:endParaRPr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Perfect Christmas tree shape - can get very tall (50-70 feet)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3D38A-379E-280F-C8BB-78FA3AF72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976312"/>
            <a:ext cx="4048125" cy="49053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7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Parlor Palm</a:t>
            </a:r>
            <a:endParaRPr/>
          </a:p>
        </p:txBody>
      </p:sp>
      <p:pic>
        <p:nvPicPr>
          <p:cNvPr id="530" name="Google Shape;530;p67" descr="http://www.houseplant411.com/wp-content/uploads/oldimages/Plant_113/63464389590935185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43" y="1758461"/>
            <a:ext cx="5096441" cy="4000003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67"/>
          <p:cNvSpPr txBox="1"/>
          <p:nvPr/>
        </p:nvSpPr>
        <p:spPr>
          <a:xfrm>
            <a:off x="5174823" y="1539621"/>
            <a:ext cx="3793934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Small, compact, usually single-trunked palm 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Usually grows to 4' tall 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Pinnate (feather-like) arching fronds with 12+ pairs of narrow, slightly drooping leaflets.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9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Peperomia</a:t>
            </a:r>
            <a:endParaRPr/>
          </a:p>
        </p:txBody>
      </p:sp>
      <p:sp>
        <p:nvSpPr>
          <p:cNvPr id="544" name="Google Shape;544;p69"/>
          <p:cNvSpPr/>
          <p:nvPr/>
        </p:nvSpPr>
        <p:spPr>
          <a:xfrm>
            <a:off x="5431536" y="1475590"/>
            <a:ext cx="3712464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636B4F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Waxy, elliptic, thick dark green leaves (to 6” long)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636B4F"/>
              </a:buClr>
              <a:buSzPts val="2400"/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636B4F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succulent-like leaf texture — thick and water-storing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636B4F"/>
              </a:buClr>
              <a:buSzPts val="2400"/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636B4F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Compact, low, mounded growth — stays small, rarely exceeds 12" in any direction</a:t>
            </a:r>
            <a:endParaRPr sz="2000"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636B4F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Small greenish-white flower spikes are distinctive — thin, upright, rat-tail-like spikes with no visible petals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545" name="Google Shape;545;p69" descr="Peperomia Obtusifolia Green in 5.5&quot; po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59954"/>
            <a:ext cx="3262209" cy="3196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1AB803-BE24-341E-3F5F-8BE6DBC5B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724" y="3319556"/>
            <a:ext cx="3067812" cy="30678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"/>
          <p:cNvSpPr txBox="1">
            <a:spLocks noGrp="1"/>
          </p:cNvSpPr>
          <p:nvPr>
            <p:ph type="title"/>
          </p:nvPr>
        </p:nvSpPr>
        <p:spPr>
          <a:xfrm>
            <a:off x="334963" y="0"/>
            <a:ext cx="8229600" cy="583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</a:pPr>
            <a:r>
              <a:rPr lang="en-US" sz="1800">
                <a:solidFill>
                  <a:schemeClr val="lt1"/>
                </a:solidFill>
              </a:rPr>
              <a:t> </a:t>
            </a:r>
            <a:br>
              <a:rPr lang="en-US" sz="1800">
                <a:solidFill>
                  <a:schemeClr val="dk1"/>
                </a:solidFill>
              </a:rPr>
            </a:br>
            <a:endParaRPr sz="1800">
              <a:solidFill>
                <a:schemeClr val="dk1"/>
              </a:solidFill>
            </a:endParaRPr>
          </a:p>
        </p:txBody>
      </p:sp>
      <p:sp>
        <p:nvSpPr>
          <p:cNvPr id="53" name="Google Shape;53;p2"/>
          <p:cNvSpPr txBox="1">
            <a:spLocks noGrp="1"/>
          </p:cNvSpPr>
          <p:nvPr>
            <p:ph type="body" idx="1"/>
          </p:nvPr>
        </p:nvSpPr>
        <p:spPr>
          <a:xfrm>
            <a:off x="457200" y="1166648"/>
            <a:ext cx="8229600" cy="4654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en-US" sz="3200" b="1">
                <a:latin typeface="Georgia"/>
                <a:ea typeface="Georgia"/>
                <a:cs typeface="Georgia"/>
                <a:sym typeface="Georgia"/>
              </a:rPr>
              <a:t>This PowerPoint was created to provide key characteristics of plants on the Plant Identification list of the Georgia Floriculture Career Development Event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1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CutLeaf Philodendron</a:t>
            </a:r>
            <a:endParaRPr/>
          </a:p>
        </p:txBody>
      </p:sp>
      <p:pic>
        <p:nvPicPr>
          <p:cNvPr id="558" name="Google Shape;558;p71"/>
          <p:cNvPicPr preferRelativeResize="0"/>
          <p:nvPr/>
        </p:nvPicPr>
        <p:blipFill rotWithShape="1">
          <a:blip r:embed="rId3">
            <a:alphaModFix/>
          </a:blip>
          <a:srcRect r="17615" b="293"/>
          <a:stretch>
            <a:fillRect/>
          </a:stretch>
        </p:blipFill>
        <p:spPr>
          <a:xfrm>
            <a:off x="143573" y="1438194"/>
            <a:ext cx="4812475" cy="4368246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71"/>
          <p:cNvSpPr txBox="1"/>
          <p:nvPr/>
        </p:nvSpPr>
        <p:spPr>
          <a:xfrm>
            <a:off x="5099621" y="1249487"/>
            <a:ext cx="4044379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solid green or variegated </a:t>
            </a:r>
            <a:endParaRPr sz="2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Deep cuts running from near the midrib all the way to the leaf edge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Mature leaves also develop natural holes (fenestrations) within the leaf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Massive leaf size (up to 3' across) on a climbing vine with thick aerial roots</a:t>
            </a:r>
            <a:endParaRPr sz="2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6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Prayer Plant</a:t>
            </a:r>
            <a:endParaRPr/>
          </a:p>
        </p:txBody>
      </p:sp>
      <p:pic>
        <p:nvPicPr>
          <p:cNvPr id="602" name="Google Shape;602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25" y="3025902"/>
            <a:ext cx="4729351" cy="3675404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76"/>
          <p:cNvSpPr txBox="1"/>
          <p:nvPr/>
        </p:nvSpPr>
        <p:spPr>
          <a:xfrm>
            <a:off x="5001769" y="1252633"/>
            <a:ext cx="3819128" cy="532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Coloring in between the veins of leaves is always a reddish tint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lang="en-US" sz="20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 dirty="0"/>
              <a:t>Leaf underside is often deep purple-red</a:t>
            </a:r>
            <a:endParaRPr sz="20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leaf is rolled as it starts to emerge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Shape of the leaf is very wide and leaf turns up at the margins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lang="en-US" sz="20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/>
              <a:t>Leaves fold upward at night like praying hands and reopen in the morning</a:t>
            </a:r>
            <a:endParaRPr sz="2000" dirty="0"/>
          </a:p>
        </p:txBody>
      </p:sp>
      <p:pic>
        <p:nvPicPr>
          <p:cNvPr id="604" name="Google Shape;604;p76" descr="https://toptropicals.com/pics/garden/m1/list_2/Maranta_leuconeura4730.jpg"/>
          <p:cNvPicPr preferRelativeResize="0"/>
          <p:nvPr/>
        </p:nvPicPr>
        <p:blipFill rotWithShape="1">
          <a:blip r:embed="rId4">
            <a:alphaModFix/>
          </a:blip>
          <a:srcRect b="13954"/>
          <a:stretch/>
        </p:blipFill>
        <p:spPr>
          <a:xfrm>
            <a:off x="107825" y="784566"/>
            <a:ext cx="2210835" cy="2241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8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Red Edge Dracaena</a:t>
            </a:r>
            <a:br>
              <a:rPr lang="en-US"/>
            </a:br>
            <a:endParaRPr/>
          </a:p>
        </p:txBody>
      </p:sp>
      <p:pic>
        <p:nvPicPr>
          <p:cNvPr id="617" name="Google Shape;617;p78" descr="MVC-002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717" y="1450428"/>
            <a:ext cx="4616459" cy="3898812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78"/>
          <p:cNvSpPr txBox="1"/>
          <p:nvPr/>
        </p:nvSpPr>
        <p:spPr>
          <a:xfrm>
            <a:off x="5074920" y="1450428"/>
            <a:ext cx="3729111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a large upright plant</a:t>
            </a:r>
            <a:endParaRPr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Very narrow, strap-like leaves with a distinct </a:t>
            </a: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red/pink margin running the full length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lang="en-US" sz="2000" b="1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radiate in a starburst 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the top of a slender cane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lang="en-US" sz="18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Lower leaves drop to reveal a bare, slender cane with ring scars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79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Rubber Plant</a:t>
            </a:r>
            <a:endParaRPr/>
          </a:p>
        </p:txBody>
      </p:sp>
      <p:pic>
        <p:nvPicPr>
          <p:cNvPr id="624" name="Google Shape;624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768" y="999634"/>
            <a:ext cx="4536894" cy="5283527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79"/>
          <p:cNvSpPr txBox="1"/>
          <p:nvPr/>
        </p:nvSpPr>
        <p:spPr>
          <a:xfrm>
            <a:off x="5105342" y="1307873"/>
            <a:ext cx="3632335" cy="4493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Large, thick, extremely glossy dark green leaves with a red midrib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feel almost rubbery (hence the name)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bud is very distinct </a:t>
            </a:r>
            <a:endParaRPr sz="2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leaf emerges from a bright red/pink sheath that then falls off </a:t>
            </a:r>
            <a:endParaRPr sz="2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15E8EE-6F4C-9EBB-4155-2AE1ED430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1299"/>
            <a:ext cx="2572893" cy="3430524"/>
          </a:xfrm>
          <a:prstGeom prst="rect">
            <a:avLst/>
          </a:prstGeom>
        </p:spPr>
      </p:pic>
      <p:sp>
        <p:nvSpPr>
          <p:cNvPr id="644" name="Google Shape;644;p82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Snake Plant</a:t>
            </a:r>
            <a:endParaRPr/>
          </a:p>
        </p:txBody>
      </p:sp>
      <p:sp>
        <p:nvSpPr>
          <p:cNvPr id="646" name="Google Shape;646;p82"/>
          <p:cNvSpPr txBox="1"/>
          <p:nvPr/>
        </p:nvSpPr>
        <p:spPr>
          <a:xfrm>
            <a:off x="4956048" y="1293786"/>
            <a:ext cx="3958649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Plants will have a pattern on leaf similar to snake skin</a:t>
            </a:r>
            <a:endParaRPr sz="2200" dirty="0"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Stiff, upright, sword-like leaves grow straight up from the soil — the most vertical growth habit of any plant on this list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200" dirty="0">
              <a:solidFill>
                <a:schemeClr val="dk1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200" dirty="0"/>
              <a:t>Leaves are thick and semi-succulent — extremely firm and rigid to the touch</a:t>
            </a:r>
            <a:endParaRPr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A5093D-39D2-C1A3-58C0-D12B45AA3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615" y="1423812"/>
            <a:ext cx="2486025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84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Spider Plant</a:t>
            </a:r>
            <a:endParaRPr/>
          </a:p>
        </p:txBody>
      </p:sp>
      <p:pic>
        <p:nvPicPr>
          <p:cNvPr id="660" name="Google Shape;660;p84" descr="http://myindoorhouseplants.com/wp-content/uploads/2010/10/spider-plan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75" y="1724025"/>
            <a:ext cx="4934882" cy="3704047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84"/>
          <p:cNvSpPr txBox="1"/>
          <p:nvPr/>
        </p:nvSpPr>
        <p:spPr>
          <a:xfrm>
            <a:off x="5158053" y="1233709"/>
            <a:ext cx="3635872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Long, narrow, arching leaves - are green or striped white.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endParaRPr sz="2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Flowering stems bear loose panicles of small, white, starry flowers. 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Baby plantlets (</a:t>
            </a:r>
            <a:r>
              <a:rPr lang="en-US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spiderettes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dangle on long arching runners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plants are full, they have an interesting, graceful, cascading habit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0ff8605d29_0_39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 Plant </a:t>
            </a:r>
            <a:endParaRPr/>
          </a:p>
        </p:txBody>
      </p:sp>
      <p:pic>
        <p:nvPicPr>
          <p:cNvPr id="691" name="Google Shape;691;g30ff8605d29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2074" y="3309614"/>
            <a:ext cx="5881926" cy="330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g30ff8605d29_0_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4315" y="1118960"/>
            <a:ext cx="3397443" cy="4246824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g30ff8605d29_0_39"/>
          <p:cNvSpPr txBox="1"/>
          <p:nvPr/>
        </p:nvSpPr>
        <p:spPr>
          <a:xfrm>
            <a:off x="0" y="884150"/>
            <a:ext cx="3262073" cy="55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1900" dirty="0">
                <a:solidFill>
                  <a:schemeClr val="dk1"/>
                </a:solidFill>
              </a:rPr>
              <a:t>Also called Cordyline </a:t>
            </a:r>
          </a:p>
          <a:p>
            <a:pPr marL="762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1900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1900" dirty="0">
                <a:solidFill>
                  <a:schemeClr val="dk1"/>
                </a:solidFill>
              </a:rPr>
              <a:t>Smooth, flexible leaves that can be many colors, including light greens, pinks, and dark reds</a:t>
            </a:r>
          </a:p>
          <a:p>
            <a:pPr marL="762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1900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1900" dirty="0">
                <a:solidFill>
                  <a:schemeClr val="dk1"/>
                </a:solidFill>
              </a:rPr>
              <a:t>evergreen shrubs that can grow up to 10 feet tall </a:t>
            </a:r>
          </a:p>
          <a:p>
            <a:pPr marL="762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1900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1900" dirty="0">
                <a:solidFill>
                  <a:schemeClr val="dk1"/>
                </a:solidFill>
              </a:rPr>
              <a:t>Leaves grow in a rosette from the stem tip — smooth, flexible, and slightly floppy</a:t>
            </a:r>
          </a:p>
          <a:p>
            <a:pPr marL="762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en-US" sz="1900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1900" dirty="0">
                <a:solidFill>
                  <a:schemeClr val="dk1"/>
                </a:solidFill>
              </a:rPr>
              <a:t>Slender stem with leaves only at the top</a:t>
            </a:r>
            <a:endParaRPr sz="19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091F4-8ED0-FF00-08D2-9F77217E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let's Compare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2D289-FBD2-1961-5688-77042E94307B}"/>
              </a:ext>
            </a:extLst>
          </p:cNvPr>
          <p:cNvSpPr txBox="1"/>
          <p:nvPr/>
        </p:nvSpPr>
        <p:spPr>
          <a:xfrm>
            <a:off x="326768" y="3989637"/>
            <a:ext cx="253357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Peacy Lily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Leaves: Solid dark green OR variegated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Uniform dark green most common; variegated is all-over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No visible main stem </a:t>
            </a:r>
            <a:r>
              <a:rPr lang="en-US" dirty="0"/>
              <a:t>— leaves rise from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White flower </a:t>
            </a:r>
            <a:r>
              <a:rPr lang="en-US" dirty="0"/>
              <a:t>is the giveaway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AAA84E-F5FE-CEA3-038C-8750821700E0}"/>
              </a:ext>
            </a:extLst>
          </p:cNvPr>
          <p:cNvSpPr txBox="1"/>
          <p:nvPr/>
        </p:nvSpPr>
        <p:spPr>
          <a:xfrm>
            <a:off x="3503963" y="3989638"/>
            <a:ext cx="2387274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Dumbcane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Leaves:  Green with cream/white blotching in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Cream blotching heaviest in CENTER </a:t>
            </a:r>
            <a:r>
              <a:rPr lang="en-US" dirty="0"/>
              <a:t>of leaf, green edges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Thick, cane-like stem </a:t>
            </a:r>
            <a:r>
              <a:rPr lang="en-US" dirty="0"/>
              <a:t>becomes very visible as plant 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B0075E-3D23-A46D-29AE-43264D6E383E}"/>
              </a:ext>
            </a:extLst>
          </p:cNvPr>
          <p:cNvSpPr txBox="1"/>
          <p:nvPr/>
        </p:nvSpPr>
        <p:spPr>
          <a:xfrm>
            <a:off x="6616517" y="3774195"/>
            <a:ext cx="2387274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Aglaonema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Leaves:  Green with silver, grey, or pink markings along veins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Silver or grey markings </a:t>
            </a:r>
            <a:r>
              <a:rPr lang="en-US" b="1" dirty="0"/>
              <a:t>follow the VEINS </a:t>
            </a:r>
            <a:r>
              <a:rPr lang="en-US" dirty="0"/>
              <a:t>outward from midrib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Short, compact stem low to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also have pink or red tones which the other two never have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25D1F-40A4-C694-4F03-4307A5455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34" y="1041647"/>
            <a:ext cx="2114550" cy="2809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2540DF-79F6-D3FB-8ECB-A07809AB4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963" y="942114"/>
            <a:ext cx="2256706" cy="3008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C2401F-F7CD-4861-598C-1579398D3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427" y="1704554"/>
            <a:ext cx="2146968" cy="21469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4D6D04-1A17-7BFB-CAEB-CCD1700C9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346" y="375371"/>
            <a:ext cx="1544211" cy="179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4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89894-CF82-CE6E-4512-61D61C5ED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lets compare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0464C-8DC2-83B1-0255-C0E55DDA93B3}"/>
              </a:ext>
            </a:extLst>
          </p:cNvPr>
          <p:cNvSpPr txBox="1"/>
          <p:nvPr/>
        </p:nvSpPr>
        <p:spPr>
          <a:xfrm>
            <a:off x="843893" y="4310038"/>
            <a:ext cx="32891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Nephthytis</a:t>
            </a:r>
            <a:r>
              <a:rPr lang="en-US" sz="1600" b="1" dirty="0">
                <a:solidFill>
                  <a:schemeClr val="tx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Stem attaches at the “V”  of the leaf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Arrowhead leaves that get MORE lobed and finger-like as the plant matures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greener, waxier, vining tendency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151584-D685-53B2-595F-02C13700B916}"/>
              </a:ext>
            </a:extLst>
          </p:cNvPr>
          <p:cNvSpPr txBox="1"/>
          <p:nvPr/>
        </p:nvSpPr>
        <p:spPr>
          <a:xfrm>
            <a:off x="5349500" y="4453000"/>
            <a:ext cx="295060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Caladium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Stem attaches UNDER the leaf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Stays arrowhead-shaped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Bold green, pink, red, white blotches with colorful veins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Thin, almost papery leaves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0F6FC5-1156-FE9D-4E5F-7B6AED57D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84" y="978302"/>
            <a:ext cx="3289195" cy="32891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CF5A2-C111-EEFF-969B-DB000B02C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10" y="1301263"/>
            <a:ext cx="3256243" cy="29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55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1E940-E604-8F08-5F47-F8D81382E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6E3C8-EE3B-8A88-05CA-1E7EBCD53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let's Compare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3826A-5EBB-A14E-022D-3E75B5BB98EC}"/>
              </a:ext>
            </a:extLst>
          </p:cNvPr>
          <p:cNvSpPr txBox="1"/>
          <p:nvPr/>
        </p:nvSpPr>
        <p:spPr>
          <a:xfrm>
            <a:off x="381632" y="3953016"/>
            <a:ext cx="18952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Boston Fern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Pinnate fronds — small paired rounded leaflets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Fronds long, arching, drooping at tips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Classic hanging basket fern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C3578-CB9B-2216-C08E-7E94FEEA9FE5}"/>
              </a:ext>
            </a:extLst>
          </p:cNvPr>
          <p:cNvSpPr txBox="1"/>
          <p:nvPr/>
        </p:nvSpPr>
        <p:spPr>
          <a:xfrm>
            <a:off x="4815926" y="4053962"/>
            <a:ext cx="207387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Foxtail Fern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Needle-like cladodes (modified stems)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Fronds upright, cylindrical plumes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looks nothing like a true fern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8F9585-F221-0CCB-590B-4CE2951A5810}"/>
              </a:ext>
            </a:extLst>
          </p:cNvPr>
          <p:cNvSpPr txBox="1"/>
          <p:nvPr/>
        </p:nvSpPr>
        <p:spPr>
          <a:xfrm>
            <a:off x="6995160" y="4053962"/>
            <a:ext cx="208178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/>
              <a:t>Sprengeri</a:t>
            </a:r>
            <a:r>
              <a:rPr lang="en-US" sz="1600" b="1" dirty="0"/>
              <a:t> Fern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Needle-like leaflets, finer than Foxtail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Fronds arching, spreading mound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only one with thorns on the 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0771C3-D7AB-BC5C-08F2-36E8C1EF6051}"/>
              </a:ext>
            </a:extLst>
          </p:cNvPr>
          <p:cNvSpPr txBox="1"/>
          <p:nvPr/>
        </p:nvSpPr>
        <p:spPr>
          <a:xfrm>
            <a:off x="2509452" y="3765004"/>
            <a:ext cx="2073877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Macho Fern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Pinnate fronds — larger, wider leaflets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Fronds long, arching, broader than Boston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noticeably larger leaflets with wider spacing and a shinier surface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6EDBA0-54A2-2C16-0BD2-D5BEC5015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6" y="1552345"/>
            <a:ext cx="2114550" cy="2114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DD0892-8E7C-2318-BB22-546B7DFA6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926" y="1345478"/>
            <a:ext cx="2396118" cy="23961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64D2DB-751D-6AF2-DB81-780A81584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044" y="1552345"/>
            <a:ext cx="1914525" cy="23907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2A16A1-6A03-8105-C841-372842843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803" y="1669504"/>
            <a:ext cx="211455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00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7C0E5-6A36-9E7D-752C-CFD3C2BF4B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Foliage </a:t>
            </a:r>
            <a:r>
              <a:rPr lang="en-US"/>
              <a:t>/ House Plants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675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E7E67-38DA-C6B5-3C39-91A7625EF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93AD7-DDE4-DABB-90A8-BF605EA9D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let's Compare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89D99D-9819-A945-E7CE-4B33360CD6CB}"/>
              </a:ext>
            </a:extLst>
          </p:cNvPr>
          <p:cNvSpPr txBox="1"/>
          <p:nvPr/>
        </p:nvSpPr>
        <p:spPr>
          <a:xfrm>
            <a:off x="326768" y="3989637"/>
            <a:ext cx="253357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Benjamin Fig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Leaves: Small oval with elongated drip tip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The only one with SMALL leaves — hundreds of tiny oval leaves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Woody, often braided/twisted trunk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D851A4-F846-472A-80C3-1BE180DA23AB}"/>
              </a:ext>
            </a:extLst>
          </p:cNvPr>
          <p:cNvSpPr txBox="1"/>
          <p:nvPr/>
        </p:nvSpPr>
        <p:spPr>
          <a:xfrm>
            <a:off x="3110771" y="3989637"/>
            <a:ext cx="2387274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Fiddle Leaf Fig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Leaves:  Broad, widest near TOP, narrowing at base — fiddle/violin shaped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leaves are bold, stiff, and leathery with prominent raised veins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Woody, upright single trunk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195E7F-53CD-36F7-9969-A61F87F1C061}"/>
              </a:ext>
            </a:extLst>
          </p:cNvPr>
          <p:cNvSpPr txBox="1"/>
          <p:nvPr/>
        </p:nvSpPr>
        <p:spPr>
          <a:xfrm>
            <a:off x="6097097" y="3989637"/>
            <a:ext cx="272013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Rubber 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Leaves:  Large oval, slightly elongated - Very thick, extremely glossy, almost rubbery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Woody, upright single trunk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look for the bright red/pink sheath covering each new leaf bud before it opens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new growth always has a reddish tint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F60362-4478-05BA-D3E4-376A58A7F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9" y="1271017"/>
            <a:ext cx="2571178" cy="25711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2F34FC-6303-340C-53F7-29D41FE06A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249" b="7301"/>
          <a:stretch>
            <a:fillRect/>
          </a:stretch>
        </p:blipFill>
        <p:spPr>
          <a:xfrm>
            <a:off x="3310439" y="963971"/>
            <a:ext cx="1919204" cy="30256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519E76-8A75-0CDE-4041-0F46A09648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206" t="16675" r="14226"/>
          <a:stretch>
            <a:fillRect/>
          </a:stretch>
        </p:blipFill>
        <p:spPr>
          <a:xfrm>
            <a:off x="6242434" y="1240144"/>
            <a:ext cx="2239281" cy="276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02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B3D82-1182-65D9-4B17-523A53081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CFAA0-B927-2F38-CDCF-0C4ED837A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lets compare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5E16FE-F87B-3B5B-1CCC-AD494D53E6CB}"/>
              </a:ext>
            </a:extLst>
          </p:cNvPr>
          <p:cNvSpPr txBox="1"/>
          <p:nvPr/>
        </p:nvSpPr>
        <p:spPr>
          <a:xfrm>
            <a:off x="470267" y="3884335"/>
            <a:ext cx="359045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Jade 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  <a:ea typeface="Georgia" pitchFamily="34" charset="-122"/>
                <a:cs typeface="Georgia" pitchFamily="34" charset="-120"/>
              </a:rPr>
              <a:t>The only one that develops a true woody trunk and branches — looks like a miniature tree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  <a:ea typeface="Georgia" pitchFamily="34" charset="-122"/>
                <a:cs typeface="Georgia" pitchFamily="34" charset="-120"/>
              </a:rPr>
              <a:t>Leaves </a:t>
            </a:r>
            <a:r>
              <a:rPr lang="en-US" sz="1600" b="1" dirty="0">
                <a:solidFill>
                  <a:schemeClr val="tx1"/>
                </a:solidFill>
                <a:latin typeface="Georgia" panose="02040502050405020303" pitchFamily="18" charset="0"/>
                <a:ea typeface="Georgia" pitchFamily="34" charset="-122"/>
                <a:cs typeface="Georgia" pitchFamily="34" charset="-120"/>
              </a:rPr>
              <a:t>always in opposite pairs </a:t>
            </a: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  <a:ea typeface="Georgia" pitchFamily="34" charset="-122"/>
                <a:cs typeface="Georgia" pitchFamily="34" charset="-120"/>
              </a:rPr>
              <a:t>on woody brown branches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  <a:ea typeface="Georgia" pitchFamily="34" charset="-122"/>
                <a:cs typeface="Georgia" pitchFamily="34" charset="-120"/>
              </a:rPr>
              <a:t>Very glossy, uniform dark green leaves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Stems are grey to brown/woody when mature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7C6C8-B386-D488-8DFE-C29E8757B20A}"/>
              </a:ext>
            </a:extLst>
          </p:cNvPr>
          <p:cNvSpPr txBox="1"/>
          <p:nvPr/>
        </p:nvSpPr>
        <p:spPr>
          <a:xfrm>
            <a:off x="4876800" y="4007445"/>
            <a:ext cx="35117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>
                <a:latin typeface="Georgia" panose="02040502050405020303" pitchFamily="18" charset="0"/>
              </a:rPr>
              <a:t>Pepperomia</a:t>
            </a:r>
            <a:endParaRPr lang="en-US" sz="1600" b="1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eorgia" panose="02040502050405020303" pitchFamily="18" charset="0"/>
              </a:rPr>
              <a:t>Low, mounded/bushy </a:t>
            </a:r>
            <a:r>
              <a:rPr lang="en-US" sz="1600" dirty="0">
                <a:latin typeface="Georgia" panose="02040502050405020303" pitchFamily="18" charset="0"/>
              </a:rPr>
              <a:t>— no trunk, many 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Leaves can vary dramatically in shape and variegation across cultivars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The rat-tail flower spike is unique and unmistakable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Stems are green, red, or purplish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F37CE8-7EA6-2C11-3347-AF38633840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65" t="13628" r="4664" b="15031"/>
          <a:stretch>
            <a:fillRect/>
          </a:stretch>
        </p:blipFill>
        <p:spPr>
          <a:xfrm>
            <a:off x="747252" y="983224"/>
            <a:ext cx="2389238" cy="2706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362527-95E8-2DF8-0EC9-FB0FD728B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176" y="890773"/>
            <a:ext cx="3116672" cy="311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00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Aglaonema</a:t>
            </a:r>
            <a:endParaRPr/>
          </a:p>
        </p:txBody>
      </p:sp>
      <p:sp>
        <p:nvSpPr>
          <p:cNvPr id="73" name="Google Shape;73;p5"/>
          <p:cNvSpPr txBox="1"/>
          <p:nvPr/>
        </p:nvSpPr>
        <p:spPr>
          <a:xfrm>
            <a:off x="5391662" y="1212850"/>
            <a:ext cx="3606288" cy="615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Variegation follows the veins outward from the midrib — silver, grey, or pink brushstroke pattern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en-US"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Stays low and compact — short stem, leaves radiate from a low central point</a:t>
            </a:r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typically grows to 20” tall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dirty="0"/>
          </a:p>
          <a:p>
            <a:pPr marL="0" marR="0" lvl="0" indent="-1524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rarely flowers</a:t>
            </a:r>
          </a:p>
          <a:p>
            <a:pPr marL="0" marR="0" lvl="0" indent="-1524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5" descr="How to Grow and Care for Aglaonema (Chinese Evergreen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050" y="1000432"/>
            <a:ext cx="4763729" cy="3175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5" descr="Aglaonema (Chinese Evergreens) Guide | Our House Plants"/>
          <p:cNvPicPr preferRelativeResize="0"/>
          <p:nvPr/>
        </p:nvPicPr>
        <p:blipFill rotWithShape="1">
          <a:blip r:embed="rId4">
            <a:alphaModFix/>
          </a:blip>
          <a:srcRect t="27096"/>
          <a:stretch/>
        </p:blipFill>
        <p:spPr>
          <a:xfrm>
            <a:off x="1785374" y="3457348"/>
            <a:ext cx="3606288" cy="3208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Aluminum Plant</a:t>
            </a:r>
            <a:endParaRPr/>
          </a:p>
        </p:txBody>
      </p:sp>
      <p:pic>
        <p:nvPicPr>
          <p:cNvPr id="104" name="Google Shape;10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699" y="1907718"/>
            <a:ext cx="5245194" cy="349679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7"/>
          <p:cNvSpPr txBox="1"/>
          <p:nvPr/>
        </p:nvSpPr>
        <p:spPr>
          <a:xfrm>
            <a:off x="5532407" y="1301854"/>
            <a:ext cx="3475894" cy="5006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arranged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opposite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one another</a:t>
            </a:r>
            <a:endParaRPr sz="2200" dirty="0"/>
          </a:p>
          <a:p>
            <a:pPr marL="457200" marR="0" lvl="0" indent="-457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Typically grows in a shrubby clump to 12” tall.</a:t>
            </a:r>
            <a:endParaRPr sz="2200" dirty="0"/>
          </a:p>
          <a:p>
            <a:pPr marL="457200" marR="0" lvl="0" indent="-457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Elliptic to obovate,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toothed, dark green leaves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(to 3” long)/</a:t>
            </a:r>
            <a:endParaRPr sz="2200" dirty="0"/>
          </a:p>
          <a:p>
            <a:pPr marL="457200" marR="0" lvl="0" indent="-457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broad silver stripes between the veins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 almost metallic/foil-like</a:t>
            </a:r>
          </a:p>
          <a:p>
            <a:pPr marL="457200" marR="0" lvl="0" indent="-457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200" dirty="0"/>
              <a:t>Reddish-tinged stems</a:t>
            </a:r>
            <a:endParaRPr sz="2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Benjamin Fig</a:t>
            </a:r>
            <a:endParaRPr/>
          </a:p>
        </p:txBody>
      </p:sp>
      <p:pic>
        <p:nvPicPr>
          <p:cNvPr id="142" name="Google Shape;14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604" y="914402"/>
            <a:ext cx="4064964" cy="543180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2"/>
          <p:cNvSpPr txBox="1"/>
          <p:nvPr/>
        </p:nvSpPr>
        <p:spPr>
          <a:xfrm>
            <a:off x="4779159" y="1199272"/>
            <a:ext cx="4168362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can be solid green or variegated</a:t>
            </a:r>
            <a:endParaRPr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is a tree – can be 1 foot to 20 feet tall </a:t>
            </a:r>
            <a:endParaRPr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taper to a distinct elongated "drip tip" or tail at the end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Produces white milky sap</a:t>
            </a:r>
            <a:endParaRPr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Tree form with a woody, often braided/twisted trunk</a:t>
            </a:r>
            <a:endParaRPr dirty="0"/>
          </a:p>
        </p:txBody>
      </p:sp>
      <p:pic>
        <p:nvPicPr>
          <p:cNvPr id="144" name="Google Shape;144;p12" descr="https://upload.wikimedia.org/wikipedia/commons/9/9d/Ficus_benjamina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165" y="3830742"/>
            <a:ext cx="1869035" cy="251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Corn Plant</a:t>
            </a:r>
            <a:endParaRPr/>
          </a:p>
        </p:txBody>
      </p:sp>
      <p:sp>
        <p:nvSpPr>
          <p:cNvPr id="211" name="Google Shape;211;p21"/>
          <p:cNvSpPr txBox="1"/>
          <p:nvPr/>
        </p:nvSpPr>
        <p:spPr>
          <a:xfrm>
            <a:off x="4301854" y="1171618"/>
            <a:ext cx="4436961" cy="5139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4-6’ tall range as a container plant </a:t>
            </a:r>
            <a:endParaRPr sz="2400" dirty="0"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Broad sword-shaped leaves with a bright yellow/cream stripe down the center</a:t>
            </a: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grow in a rosette tuft at the top of a bare cane (palm-like silhouette)</a:t>
            </a: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 time, plants lose their lower leaves revealing bare stems</a:t>
            </a:r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/>
              <a:t>ringed pattern on the stem</a:t>
            </a:r>
            <a:endParaRPr sz="2400" dirty="0"/>
          </a:p>
        </p:txBody>
      </p:sp>
      <p:pic>
        <p:nvPicPr>
          <p:cNvPr id="212" name="Google Shape;212;p21" descr="BASKET OF CORN PLANTS Dracaena fragrans massangeana in Greenfield, MA -  FLORAL AFFAI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769" y="976313"/>
            <a:ext cx="4071496" cy="5139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Croton</a:t>
            </a:r>
            <a:endParaRPr/>
          </a:p>
        </p:txBody>
      </p:sp>
      <p:pic>
        <p:nvPicPr>
          <p:cNvPr id="218" name="Google Shape;218;p22" descr="http://www.yeehua.net/pic/2008/2008_191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197" y="1173892"/>
            <a:ext cx="3857371" cy="514076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2"/>
          <p:cNvSpPr txBox="1"/>
          <p:nvPr/>
        </p:nvSpPr>
        <p:spPr>
          <a:xfrm>
            <a:off x="4832131" y="1297937"/>
            <a:ext cx="3724237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Foliage is almost always multi-colored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sz="2000"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Woody plant that is grown for its foliage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en-U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dirty="0"/>
              <a:t>Leathery leaves with contrasting colored veins — often yellow or red veins against dark green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sz="2000"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Comes in dramatically different leaf forms — broad/oak-shaped, narrow/strap-like, or twisted corkscrew</a:t>
            </a:r>
            <a:endParaRPr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6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Dumbcane</a:t>
            </a:r>
            <a:endParaRPr/>
          </a:p>
        </p:txBody>
      </p:sp>
      <p:sp>
        <p:nvSpPr>
          <p:cNvPr id="248" name="Google Shape;248;p26"/>
          <p:cNvSpPr txBox="1"/>
          <p:nvPr/>
        </p:nvSpPr>
        <p:spPr>
          <a:xfrm>
            <a:off x="4652583" y="1350782"/>
            <a:ext cx="4491417" cy="4262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Green leaves with white centers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3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300" dirty="0"/>
              <a:t>large broad oval leaf shape</a:t>
            </a:r>
            <a:endParaRPr sz="23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appear almost see through </a:t>
            </a:r>
            <a:endParaRPr sz="23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</a:rPr>
              <a:t>F</a:t>
            </a: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orms on a cane, that becomes visible as old leaves fall off </a:t>
            </a:r>
            <a:endParaRPr sz="2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26" descr="Dieffenbachia amoena 'Tropic Snow', Dumb Cane | PlantV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767" y="1118973"/>
            <a:ext cx="3994509" cy="4993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FA Inservice Master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1541</Words>
  <Application>Microsoft Office PowerPoint</Application>
  <PresentationFormat>On-screen Show (4:3)</PresentationFormat>
  <Paragraphs>262</Paragraphs>
  <Slides>31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Noto Sans Symbols</vt:lpstr>
      <vt:lpstr>Arial</vt:lpstr>
      <vt:lpstr>Libre Franklin</vt:lpstr>
      <vt:lpstr>Verdana</vt:lpstr>
      <vt:lpstr>Georgia</vt:lpstr>
      <vt:lpstr>FFA Inservice Master</vt:lpstr>
      <vt:lpstr>PowerPoint Presentation</vt:lpstr>
      <vt:lpstr>  </vt:lpstr>
      <vt:lpstr>PowerPoint Presentation</vt:lpstr>
      <vt:lpstr>Aglaonema</vt:lpstr>
      <vt:lpstr>Aluminum Plant</vt:lpstr>
      <vt:lpstr>Benjamin Fig</vt:lpstr>
      <vt:lpstr>Corn Plant</vt:lpstr>
      <vt:lpstr>Croton</vt:lpstr>
      <vt:lpstr>Dumbcane</vt:lpstr>
      <vt:lpstr>Dwarf Schefflera </vt:lpstr>
      <vt:lpstr>Boston Fern</vt:lpstr>
      <vt:lpstr>Foxtail Fern</vt:lpstr>
      <vt:lpstr>Macho Fern</vt:lpstr>
      <vt:lpstr>Sprengeri Fern</vt:lpstr>
      <vt:lpstr>Fiddle Leaf Fig</vt:lpstr>
      <vt:lpstr>Nephthytis</vt:lpstr>
      <vt:lpstr>Norfolk Island Pine</vt:lpstr>
      <vt:lpstr>Parlor Palm</vt:lpstr>
      <vt:lpstr>Peperomia</vt:lpstr>
      <vt:lpstr>CutLeaf Philodendron</vt:lpstr>
      <vt:lpstr>Prayer Plant</vt:lpstr>
      <vt:lpstr>Red Edge Dracaena </vt:lpstr>
      <vt:lpstr>Rubber Plant</vt:lpstr>
      <vt:lpstr>Snake Plant</vt:lpstr>
      <vt:lpstr>Spider Plant</vt:lpstr>
      <vt:lpstr>Ti Plant </vt:lpstr>
      <vt:lpstr>Now let's Compare </vt:lpstr>
      <vt:lpstr>Now lets compare</vt:lpstr>
      <vt:lpstr>Now let's Compare </vt:lpstr>
      <vt:lpstr>Now let's Compare </vt:lpstr>
      <vt:lpstr>Now lets compare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Information Technology</dc:creator>
  <cp:lastModifiedBy>Melissa Riley</cp:lastModifiedBy>
  <cp:revision>3</cp:revision>
  <dcterms:created xsi:type="dcterms:W3CDTF">2007-01-30T15:01:20Z</dcterms:created>
  <dcterms:modified xsi:type="dcterms:W3CDTF">2026-06-22T22:54:10Z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Basic Excel Workbook</vt:lpwstr>
  </property>
  <property fmtid="{D5CDD505-2E9C-101B-9397-08002B2CF9AE}" pid="3" name="ContentTypeId">
    <vt:lpwstr>0x010100E0F45C0E3884B14D86F69C16F715BA100034B665055D71C84EB19B23098300E880</vt:lpwstr>
  </property>
</Properties>
</file>