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51" r:id="rId4"/>
    <p:sldId id="261" r:id="rId5"/>
    <p:sldId id="262" r:id="rId6"/>
    <p:sldId id="271" r:id="rId7"/>
    <p:sldId id="297" r:id="rId8"/>
    <p:sldId id="305" r:id="rId9"/>
    <p:sldId id="340" r:id="rId10"/>
    <p:sldId id="342" r:id="rId11"/>
    <p:sldId id="354" r:id="rId12"/>
    <p:sldId id="356" r:id="rId13"/>
    <p:sldId id="357" r:id="rId14"/>
  </p:sldIdLst>
  <p:sldSz cx="9144000" cy="6858000" type="screen4x3"/>
  <p:notesSz cx="7010400" cy="9296400"/>
  <p:embeddedFontLst>
    <p:embeddedFont>
      <p:font typeface="Georgia" panose="02040502050405020303" pitchFamily="18" charset="0"/>
      <p:regular r:id="rId16"/>
      <p:bold r:id="rId17"/>
      <p:italic r:id="rId18"/>
      <p:boldItalic r:id="rId19"/>
    </p:embeddedFont>
    <p:embeddedFont>
      <p:font typeface="Libre Franklin" pitchFamily="2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1" roundtripDataSignature="AMtx7miHDlm9r0E5JZUqtZdvNHmUu9LKL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D5DE22-E861-4D43-8624-406B1056AF95}" v="4" dt="2026-06-22T22:45:46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384" y="96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117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11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11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1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11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Riley" userId="d5efca3b52404f59" providerId="LiveId" clId="{F5D1018D-1494-46C2-AE9A-EAD98811941B}"/>
    <pc:docChg chg="undo custSel addSld delSld modSld">
      <pc:chgData name="Melissa Riley" userId="d5efca3b52404f59" providerId="LiveId" clId="{F5D1018D-1494-46C2-AE9A-EAD98811941B}" dt="2026-06-22T22:52:55.602" v="587" actId="1076"/>
      <pc:docMkLst>
        <pc:docMk/>
      </pc:docMkLst>
      <pc:sldChg chg="modSp mod">
        <pc:chgData name="Melissa Riley" userId="d5efca3b52404f59" providerId="LiveId" clId="{F5D1018D-1494-46C2-AE9A-EAD98811941B}" dt="2026-06-22T22:11:34.969" v="138" actId="14100"/>
        <pc:sldMkLst>
          <pc:docMk/>
          <pc:sldMk cId="0" sldId="261"/>
        </pc:sldMkLst>
        <pc:spChg chg="mod">
          <ac:chgData name="Melissa Riley" userId="d5efca3b52404f59" providerId="LiveId" clId="{F5D1018D-1494-46C2-AE9A-EAD98811941B}" dt="2026-06-22T22:11:25.444" v="134" actId="14100"/>
          <ac:spMkLst>
            <pc:docMk/>
            <pc:sldMk cId="0" sldId="261"/>
            <ac:spMk id="82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22:11:34.969" v="138" actId="14100"/>
          <ac:picMkLst>
            <pc:docMk/>
            <pc:sldMk cId="0" sldId="261"/>
            <ac:picMk id="83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22:12:42.608" v="147" actId="14100"/>
        <pc:sldMkLst>
          <pc:docMk/>
          <pc:sldMk cId="0" sldId="262"/>
        </pc:sldMkLst>
        <pc:spChg chg="mod">
          <ac:chgData name="Melissa Riley" userId="d5efca3b52404f59" providerId="LiveId" clId="{F5D1018D-1494-46C2-AE9A-EAD98811941B}" dt="2026-06-22T22:12:42.608" v="147" actId="14100"/>
          <ac:spMkLst>
            <pc:docMk/>
            <pc:sldMk cId="0" sldId="262"/>
            <ac:spMk id="90" creationId="{00000000-0000-0000-0000-000000000000}"/>
          </ac:spMkLst>
        </pc:spChg>
      </pc:sldChg>
      <pc:sldChg chg="modSp mod">
        <pc:chgData name="Melissa Riley" userId="d5efca3b52404f59" providerId="LiveId" clId="{F5D1018D-1494-46C2-AE9A-EAD98811941B}" dt="2026-06-22T22:17:49.910" v="154" actId="1076"/>
        <pc:sldMkLst>
          <pc:docMk/>
          <pc:sldMk cId="0" sldId="271"/>
        </pc:sldMkLst>
        <pc:spChg chg="mod">
          <ac:chgData name="Melissa Riley" userId="d5efca3b52404f59" providerId="LiveId" clId="{F5D1018D-1494-46C2-AE9A-EAD98811941B}" dt="2026-06-22T22:17:49.910" v="154" actId="1076"/>
          <ac:spMkLst>
            <pc:docMk/>
            <pc:sldMk cId="0" sldId="271"/>
            <ac:spMk id="158" creationId="{00000000-0000-0000-0000-000000000000}"/>
          </ac:spMkLst>
        </pc:spChg>
      </pc:sldChg>
      <pc:sldChg chg="addSp modSp add del mod">
        <pc:chgData name="Melissa Riley" userId="d5efca3b52404f59" providerId="LiveId" clId="{F5D1018D-1494-46C2-AE9A-EAD98811941B}" dt="2026-06-22T22:21:00.466" v="175" actId="1076"/>
        <pc:sldMkLst>
          <pc:docMk/>
          <pc:sldMk cId="0" sldId="297"/>
        </pc:sldMkLst>
        <pc:spChg chg="mod">
          <ac:chgData name="Melissa Riley" userId="d5efca3b52404f59" providerId="LiveId" clId="{F5D1018D-1494-46C2-AE9A-EAD98811941B}" dt="2026-06-22T22:20:47.963" v="172" actId="14100"/>
          <ac:spMkLst>
            <pc:docMk/>
            <pc:sldMk cId="0" sldId="297"/>
            <ac:spMk id="353" creationId="{00000000-0000-0000-0000-000000000000}"/>
          </ac:spMkLst>
        </pc:spChg>
        <pc:picChg chg="add mod">
          <ac:chgData name="Melissa Riley" userId="d5efca3b52404f59" providerId="LiveId" clId="{F5D1018D-1494-46C2-AE9A-EAD98811941B}" dt="2026-06-22T22:20:54.582" v="174" actId="1076"/>
          <ac:picMkLst>
            <pc:docMk/>
            <pc:sldMk cId="0" sldId="297"/>
            <ac:picMk id="3" creationId="{1C8208BF-6837-DE31-6A91-DDF89AFC1DEC}"/>
          </ac:picMkLst>
        </pc:picChg>
        <pc:picChg chg="mod">
          <ac:chgData name="Melissa Riley" userId="d5efca3b52404f59" providerId="LiveId" clId="{F5D1018D-1494-46C2-AE9A-EAD98811941B}" dt="2026-06-22T22:21:00.466" v="175" actId="1076"/>
          <ac:picMkLst>
            <pc:docMk/>
            <pc:sldMk cId="0" sldId="297"/>
            <ac:picMk id="352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22:23:18.692" v="194" actId="14100"/>
        <pc:sldMkLst>
          <pc:docMk/>
          <pc:sldMk cId="0" sldId="305"/>
        </pc:sldMkLst>
        <pc:spChg chg="mod">
          <ac:chgData name="Melissa Riley" userId="d5efca3b52404f59" providerId="LiveId" clId="{F5D1018D-1494-46C2-AE9A-EAD98811941B}" dt="2026-06-22T22:23:16.376" v="193" actId="1076"/>
          <ac:spMkLst>
            <pc:docMk/>
            <pc:sldMk cId="0" sldId="305"/>
            <ac:spMk id="414" creationId="{00000000-0000-0000-0000-000000000000}"/>
          </ac:spMkLst>
        </pc:spChg>
        <pc:picChg chg="mod">
          <ac:chgData name="Melissa Riley" userId="d5efca3b52404f59" providerId="LiveId" clId="{F5D1018D-1494-46C2-AE9A-EAD98811941B}" dt="2026-06-22T22:23:18.692" v="194" actId="14100"/>
          <ac:picMkLst>
            <pc:docMk/>
            <pc:sldMk cId="0" sldId="305"/>
            <ac:picMk id="413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22T22:24:34.716" v="204" actId="1076"/>
        <pc:sldMkLst>
          <pc:docMk/>
          <pc:sldMk cId="0" sldId="340"/>
        </pc:sldMkLst>
        <pc:spChg chg="mod">
          <ac:chgData name="Melissa Riley" userId="d5efca3b52404f59" providerId="LiveId" clId="{F5D1018D-1494-46C2-AE9A-EAD98811941B}" dt="2026-06-22T22:24:34.716" v="204" actId="1076"/>
          <ac:spMkLst>
            <pc:docMk/>
            <pc:sldMk cId="0" sldId="340"/>
            <ac:spMk id="668" creationId="{00000000-0000-0000-0000-000000000000}"/>
          </ac:spMkLst>
        </pc:spChg>
      </pc:sldChg>
      <pc:sldChg chg="addSp delSp modSp mod">
        <pc:chgData name="Melissa Riley" userId="d5efca3b52404f59" providerId="LiveId" clId="{F5D1018D-1494-46C2-AE9A-EAD98811941B}" dt="2026-06-22T22:27:27.525" v="221" actId="1076"/>
        <pc:sldMkLst>
          <pc:docMk/>
          <pc:sldMk cId="0" sldId="342"/>
        </pc:sldMkLst>
        <pc:spChg chg="mod">
          <ac:chgData name="Melissa Riley" userId="d5efca3b52404f59" providerId="LiveId" clId="{F5D1018D-1494-46C2-AE9A-EAD98811941B}" dt="2026-06-22T22:27:27.525" v="221" actId="1076"/>
          <ac:spMkLst>
            <pc:docMk/>
            <pc:sldMk cId="0" sldId="342"/>
            <ac:spMk id="684" creationId="{00000000-0000-0000-0000-000000000000}"/>
          </ac:spMkLst>
        </pc:spChg>
        <pc:picChg chg="add mod">
          <ac:chgData name="Melissa Riley" userId="d5efca3b52404f59" providerId="LiveId" clId="{F5D1018D-1494-46C2-AE9A-EAD98811941B}" dt="2026-06-22T22:26:06.399" v="214" actId="14100"/>
          <ac:picMkLst>
            <pc:docMk/>
            <pc:sldMk cId="0" sldId="342"/>
            <ac:picMk id="3" creationId="{162F126B-9BF7-5C72-E938-858686B64D92}"/>
          </ac:picMkLst>
        </pc:picChg>
        <pc:picChg chg="add mod">
          <ac:chgData name="Melissa Riley" userId="d5efca3b52404f59" providerId="LiveId" clId="{F5D1018D-1494-46C2-AE9A-EAD98811941B}" dt="2026-06-22T22:26:59.702" v="217" actId="1076"/>
          <ac:picMkLst>
            <pc:docMk/>
            <pc:sldMk cId="0" sldId="342"/>
            <ac:picMk id="5" creationId="{7B4B92D1-A531-B255-D696-72B15A936180}"/>
          </ac:picMkLst>
        </pc:picChg>
        <pc:picChg chg="del mod">
          <ac:chgData name="Melissa Riley" userId="d5efca3b52404f59" providerId="LiveId" clId="{F5D1018D-1494-46C2-AE9A-EAD98811941B}" dt="2026-06-22T22:26:01.765" v="211" actId="478"/>
          <ac:picMkLst>
            <pc:docMk/>
            <pc:sldMk cId="0" sldId="342"/>
            <ac:picMk id="683" creationId="{00000000-0000-0000-0000-000000000000}"/>
          </ac:picMkLst>
        </pc:picChg>
      </pc:sldChg>
      <pc:sldChg chg="modSp mod">
        <pc:chgData name="Melissa Riley" userId="d5efca3b52404f59" providerId="LiveId" clId="{F5D1018D-1494-46C2-AE9A-EAD98811941B}" dt="2026-06-07T20:08:59.408" v="27" actId="6549"/>
        <pc:sldMkLst>
          <pc:docMk/>
          <pc:sldMk cId="1753675645" sldId="351"/>
        </pc:sldMkLst>
        <pc:spChg chg="mod">
          <ac:chgData name="Melissa Riley" userId="d5efca3b52404f59" providerId="LiveId" clId="{F5D1018D-1494-46C2-AE9A-EAD98811941B}" dt="2026-06-07T20:08:59.408" v="27" actId="6549"/>
          <ac:spMkLst>
            <pc:docMk/>
            <pc:sldMk cId="1753675645" sldId="351"/>
            <ac:spMk id="4" creationId="{AAC7C0E5-6A36-9E7D-752C-CFD3C2BF4BD3}"/>
          </ac:spMkLst>
        </pc:spChg>
      </pc:sldChg>
      <pc:sldChg chg="addSp delSp modSp add mod">
        <pc:chgData name="Melissa Riley" userId="d5efca3b52404f59" providerId="LiveId" clId="{F5D1018D-1494-46C2-AE9A-EAD98811941B}" dt="2026-06-22T22:50:53.451" v="561" actId="2711"/>
        <pc:sldMkLst>
          <pc:docMk/>
          <pc:sldMk cId="3250755279" sldId="354"/>
        </pc:sldMkLst>
        <pc:spChg chg="mod">
          <ac:chgData name="Melissa Riley" userId="d5efca3b52404f59" providerId="LiveId" clId="{F5D1018D-1494-46C2-AE9A-EAD98811941B}" dt="2026-06-22T22:46:26.416" v="504" actId="20577"/>
          <ac:spMkLst>
            <pc:docMk/>
            <pc:sldMk cId="3250755279" sldId="354"/>
            <ac:spMk id="5" creationId="{B810464C-8DC2-83B1-0255-C0E55DDA93B3}"/>
          </ac:spMkLst>
        </pc:spChg>
        <pc:spChg chg="mod">
          <ac:chgData name="Melissa Riley" userId="d5efca3b52404f59" providerId="LiveId" clId="{F5D1018D-1494-46C2-AE9A-EAD98811941B}" dt="2026-06-22T22:50:53.451" v="561" actId="2711"/>
          <ac:spMkLst>
            <pc:docMk/>
            <pc:sldMk cId="3250755279" sldId="354"/>
            <ac:spMk id="6" creationId="{B3151584-D685-53B2-595F-02C13700B916}"/>
          </ac:spMkLst>
        </pc:spChg>
        <pc:picChg chg="add mod">
          <ac:chgData name="Melissa Riley" userId="d5efca3b52404f59" providerId="LiveId" clId="{F5D1018D-1494-46C2-AE9A-EAD98811941B}" dt="2026-06-22T22:34:45.766" v="310" actId="14100"/>
          <ac:picMkLst>
            <pc:docMk/>
            <pc:sldMk cId="3250755279" sldId="354"/>
            <ac:picMk id="4" creationId="{44DD0E4C-3395-BF92-CF55-84F7E8162C4C}"/>
          </ac:picMkLst>
        </pc:picChg>
        <pc:picChg chg="del mod">
          <ac:chgData name="Melissa Riley" userId="d5efca3b52404f59" providerId="LiveId" clId="{F5D1018D-1494-46C2-AE9A-EAD98811941B}" dt="2026-06-22T22:34:04.040" v="304" actId="478"/>
          <ac:picMkLst>
            <pc:docMk/>
            <pc:sldMk cId="3250755279" sldId="354"/>
            <ac:picMk id="8" creationId="{200F6FC5-1156-FE9D-4E5F-7B6AED57D635}"/>
          </ac:picMkLst>
        </pc:picChg>
        <pc:picChg chg="add mod">
          <ac:chgData name="Melissa Riley" userId="d5efca3b52404f59" providerId="LiveId" clId="{F5D1018D-1494-46C2-AE9A-EAD98811941B}" dt="2026-06-22T22:37:21.730" v="313" actId="1076"/>
          <ac:picMkLst>
            <pc:docMk/>
            <pc:sldMk cId="3250755279" sldId="354"/>
            <ac:picMk id="9" creationId="{DAE0E272-152E-DF43-FFAE-6F210991124E}"/>
          </ac:picMkLst>
        </pc:picChg>
        <pc:picChg chg="del">
          <ac:chgData name="Melissa Riley" userId="d5efca3b52404f59" providerId="LiveId" clId="{F5D1018D-1494-46C2-AE9A-EAD98811941B}" dt="2026-06-22T22:34:03.249" v="303" actId="478"/>
          <ac:picMkLst>
            <pc:docMk/>
            <pc:sldMk cId="3250755279" sldId="354"/>
            <ac:picMk id="10" creationId="{FA9CF5A2-C111-EEFF-969B-DB000B02C16D}"/>
          </ac:picMkLst>
        </pc:picChg>
      </pc:sldChg>
      <pc:sldChg chg="addSp delSp modSp add mod">
        <pc:chgData name="Melissa Riley" userId="d5efca3b52404f59" providerId="LiveId" clId="{F5D1018D-1494-46C2-AE9A-EAD98811941B}" dt="2026-06-22T22:45:04.567" v="478" actId="20577"/>
        <pc:sldMkLst>
          <pc:docMk/>
          <pc:sldMk cId="1347002369" sldId="356"/>
        </pc:sldMkLst>
        <pc:spChg chg="del mod">
          <ac:chgData name="Melissa Riley" userId="d5efca3b52404f59" providerId="LiveId" clId="{F5D1018D-1494-46C2-AE9A-EAD98811941B}" dt="2026-06-22T22:38:44.343" v="344" actId="478"/>
          <ac:spMkLst>
            <pc:docMk/>
            <pc:sldMk cId="1347002369" sldId="356"/>
            <ac:spMk id="3" creationId="{91195E7F-53CD-36F7-9969-A61F87F1C061}"/>
          </ac:spMkLst>
        </pc:spChg>
        <pc:spChg chg="mod">
          <ac:chgData name="Melissa Riley" userId="d5efca3b52404f59" providerId="LiveId" clId="{F5D1018D-1494-46C2-AE9A-EAD98811941B}" dt="2026-06-22T22:45:04.567" v="478" actId="20577"/>
          <ac:spMkLst>
            <pc:docMk/>
            <pc:sldMk cId="1347002369" sldId="356"/>
            <ac:spMk id="4" creationId="{5289D99D-9819-A945-E7CE-4B33360CD6CB}"/>
          </ac:spMkLst>
        </pc:spChg>
        <pc:spChg chg="mod">
          <ac:chgData name="Melissa Riley" userId="d5efca3b52404f59" providerId="LiveId" clId="{F5D1018D-1494-46C2-AE9A-EAD98811941B}" dt="2026-06-22T22:44:08.381" v="446" actId="20577"/>
          <ac:spMkLst>
            <pc:docMk/>
            <pc:sldMk cId="1347002369" sldId="356"/>
            <ac:spMk id="6" creationId="{A3D851A4-F846-472A-80C3-1BE180DA23AB}"/>
          </ac:spMkLst>
        </pc:spChg>
        <pc:spChg chg="add mod">
          <ac:chgData name="Melissa Riley" userId="d5efca3b52404f59" providerId="LiveId" clId="{F5D1018D-1494-46C2-AE9A-EAD98811941B}" dt="2026-06-22T22:43:07.578" v="431" actId="1076"/>
          <ac:spMkLst>
            <pc:docMk/>
            <pc:sldMk cId="1347002369" sldId="356"/>
            <ac:spMk id="15" creationId="{416F9CF1-7D18-5748-329B-18956ADC9876}"/>
          </ac:spMkLst>
        </pc:spChg>
        <pc:picChg chg="add mod">
          <ac:chgData name="Melissa Riley" userId="d5efca3b52404f59" providerId="LiveId" clId="{F5D1018D-1494-46C2-AE9A-EAD98811941B}" dt="2026-06-22T22:38:47.994" v="346" actId="1076"/>
          <ac:picMkLst>
            <pc:docMk/>
            <pc:sldMk cId="1347002369" sldId="356"/>
            <ac:picMk id="7" creationId="{AF1ED7D4-8624-DAAC-BA61-42418921D91A}"/>
          </ac:picMkLst>
        </pc:picChg>
        <pc:picChg chg="del">
          <ac:chgData name="Melissa Riley" userId="d5efca3b52404f59" providerId="LiveId" clId="{F5D1018D-1494-46C2-AE9A-EAD98811941B}" dt="2026-06-22T22:38:44.343" v="344" actId="478"/>
          <ac:picMkLst>
            <pc:docMk/>
            <pc:sldMk cId="1347002369" sldId="356"/>
            <ac:picMk id="8" creationId="{2DF60362-4478-05BA-D3E4-376A58A7FAAE}"/>
          </ac:picMkLst>
        </pc:picChg>
        <pc:picChg chg="add mod">
          <ac:chgData name="Melissa Riley" userId="d5efca3b52404f59" providerId="LiveId" clId="{F5D1018D-1494-46C2-AE9A-EAD98811941B}" dt="2026-06-22T22:39:23.658" v="350" actId="14100"/>
          <ac:picMkLst>
            <pc:docMk/>
            <pc:sldMk cId="1347002369" sldId="356"/>
            <ac:picMk id="10" creationId="{BF7CE419-E5E1-E2DB-E34C-4AF45CDB7090}"/>
          </ac:picMkLst>
        </pc:picChg>
        <pc:picChg chg="del">
          <ac:chgData name="Melissa Riley" userId="d5efca3b52404f59" providerId="LiveId" clId="{F5D1018D-1494-46C2-AE9A-EAD98811941B}" dt="2026-06-22T22:39:18.525" v="347" actId="478"/>
          <ac:picMkLst>
            <pc:docMk/>
            <pc:sldMk cId="1347002369" sldId="356"/>
            <ac:picMk id="11" creationId="{132F34FC-6303-340C-53F7-29D41FE06A7A}"/>
          </ac:picMkLst>
        </pc:picChg>
        <pc:picChg chg="add del">
          <ac:chgData name="Melissa Riley" userId="d5efca3b52404f59" providerId="LiveId" clId="{F5D1018D-1494-46C2-AE9A-EAD98811941B}" dt="2026-06-22T22:39:33.676" v="353" actId="22"/>
          <ac:picMkLst>
            <pc:docMk/>
            <pc:sldMk cId="1347002369" sldId="356"/>
            <ac:picMk id="13" creationId="{6B4A0ADF-1C43-1CFA-E896-47E23E44CCD3}"/>
          </ac:picMkLst>
        </pc:picChg>
        <pc:picChg chg="del">
          <ac:chgData name="Melissa Riley" userId="d5efca3b52404f59" providerId="LiveId" clId="{F5D1018D-1494-46C2-AE9A-EAD98811941B}" dt="2026-06-22T22:39:24.914" v="351" actId="478"/>
          <ac:picMkLst>
            <pc:docMk/>
            <pc:sldMk cId="1347002369" sldId="356"/>
            <ac:picMk id="14" creationId="{50519E76-8A75-0CDE-4041-0F46A0964892}"/>
          </ac:picMkLst>
        </pc:picChg>
        <pc:picChg chg="add mod">
          <ac:chgData name="Melissa Riley" userId="d5efca3b52404f59" providerId="LiveId" clId="{F5D1018D-1494-46C2-AE9A-EAD98811941B}" dt="2026-06-22T22:40:13.089" v="367" actId="14100"/>
          <ac:picMkLst>
            <pc:docMk/>
            <pc:sldMk cId="1347002369" sldId="356"/>
            <ac:picMk id="17" creationId="{222586E7-F713-992B-A5E3-2F647C40FB2C}"/>
          </ac:picMkLst>
        </pc:picChg>
      </pc:sldChg>
      <pc:sldChg chg="addSp delSp modSp add mod">
        <pc:chgData name="Melissa Riley" userId="d5efca3b52404f59" providerId="LiveId" clId="{F5D1018D-1494-46C2-AE9A-EAD98811941B}" dt="2026-06-22T22:52:55.602" v="587" actId="1076"/>
        <pc:sldMkLst>
          <pc:docMk/>
          <pc:sldMk cId="2617900150" sldId="357"/>
        </pc:sldMkLst>
        <pc:spChg chg="mod">
          <ac:chgData name="Melissa Riley" userId="d5efca3b52404f59" providerId="LiveId" clId="{F5D1018D-1494-46C2-AE9A-EAD98811941B}" dt="2026-06-22T22:51:22.281" v="578" actId="20577"/>
          <ac:spMkLst>
            <pc:docMk/>
            <pc:sldMk cId="2617900150" sldId="357"/>
            <ac:spMk id="5" creationId="{6A5E16FE-F87B-3B5B-1CCC-AD494D53E6CB}"/>
          </ac:spMkLst>
        </pc:spChg>
        <pc:spChg chg="mod">
          <ac:chgData name="Melissa Riley" userId="d5efca3b52404f59" providerId="LiveId" clId="{F5D1018D-1494-46C2-AE9A-EAD98811941B}" dt="2026-06-22T22:51:58.448" v="583" actId="113"/>
          <ac:spMkLst>
            <pc:docMk/>
            <pc:sldMk cId="2617900150" sldId="357"/>
            <ac:spMk id="6" creationId="{1847C6C8-B386-D488-8DFE-C29E8757B20A}"/>
          </ac:spMkLst>
        </pc:spChg>
        <pc:picChg chg="del">
          <ac:chgData name="Melissa Riley" userId="d5efca3b52404f59" providerId="LiveId" clId="{F5D1018D-1494-46C2-AE9A-EAD98811941B}" dt="2026-06-22T22:49:17.810" v="548" actId="478"/>
          <ac:picMkLst>
            <pc:docMk/>
            <pc:sldMk cId="2617900150" sldId="357"/>
            <ac:picMk id="4" creationId="{BB9FFA99-984F-7752-3DCE-05FD1903F347}"/>
          </ac:picMkLst>
        </pc:picChg>
        <pc:picChg chg="add mod modCrop">
          <ac:chgData name="Melissa Riley" userId="d5efca3b52404f59" providerId="LiveId" clId="{F5D1018D-1494-46C2-AE9A-EAD98811941B}" dt="2026-06-22T22:50:15.405" v="557" actId="1076"/>
          <ac:picMkLst>
            <pc:docMk/>
            <pc:sldMk cId="2617900150" sldId="357"/>
            <ac:picMk id="7" creationId="{46F37CE8-7EA6-2C11-3347-AF3863384002}"/>
          </ac:picMkLst>
        </pc:picChg>
        <pc:picChg chg="del">
          <ac:chgData name="Melissa Riley" userId="d5efca3b52404f59" providerId="LiveId" clId="{F5D1018D-1494-46C2-AE9A-EAD98811941B}" dt="2026-06-22T22:49:18.270" v="549" actId="478"/>
          <ac:picMkLst>
            <pc:docMk/>
            <pc:sldMk cId="2617900150" sldId="357"/>
            <ac:picMk id="9" creationId="{4C37242E-3D8D-3ACD-13D0-D312F4009127}"/>
          </ac:picMkLst>
        </pc:picChg>
        <pc:picChg chg="add mod">
          <ac:chgData name="Melissa Riley" userId="d5efca3b52404f59" providerId="LiveId" clId="{F5D1018D-1494-46C2-AE9A-EAD98811941B}" dt="2026-06-22T22:52:55.602" v="587" actId="1076"/>
          <ac:picMkLst>
            <pc:docMk/>
            <pc:sldMk cId="2617900150" sldId="357"/>
            <ac:picMk id="10" creationId="{4D362527-95E8-2DF8-0EC9-FB0FD728BD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8" name="Google Shape;48;p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Tab 3-4C (3)</a:t>
            </a:r>
            <a:endParaRPr/>
          </a:p>
        </p:txBody>
      </p:sp>
      <p:sp>
        <p:nvSpPr>
          <p:cNvPr id="50" name="Google Shape;50;p2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0ff8605d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0ff8605d29_0_0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30ff8605d29_0_0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ff8605d2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0ff8605d29_0_6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30ff8605d29_0_6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0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0ff8605d2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0ff8605d29_0_33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00" cy="418470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g30ff8605d29_0_33:notes"/>
          <p:cNvSpPr txBox="1">
            <a:spLocks noGrp="1"/>
          </p:cNvSpPr>
          <p:nvPr>
            <p:ph type="sldNum" idx="12"/>
          </p:nvPr>
        </p:nvSpPr>
        <p:spPr>
          <a:xfrm>
            <a:off x="3971925" y="8829675"/>
            <a:ext cx="3036900" cy="465000"/>
          </a:xfrm>
          <a:prstGeom prst="rect">
            <a:avLst/>
          </a:prstGeom>
        </p:spPr>
        <p:txBody>
          <a:bodyPr spcFirstLastPara="1" wrap="square" lIns="92800" tIns="46400" rIns="92800" bIns="46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85:notes"/>
          <p:cNvSpPr txBox="1">
            <a:spLocks noGrp="1"/>
          </p:cNvSpPr>
          <p:nvPr>
            <p:ph type="body" idx="1"/>
          </p:nvPr>
        </p:nvSpPr>
        <p:spPr>
          <a:xfrm>
            <a:off x="701675" y="4414838"/>
            <a:ext cx="5607050" cy="4184650"/>
          </a:xfrm>
          <a:prstGeom prst="rect">
            <a:avLst/>
          </a:prstGeom>
        </p:spPr>
        <p:txBody>
          <a:bodyPr spcFirstLastPara="1" wrap="square" lIns="92800" tIns="46400" rIns="92800" bIns="464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94"/>
          <p:cNvCxnSpPr/>
          <p:nvPr/>
        </p:nvCxnSpPr>
        <p:spPr>
          <a:xfrm>
            <a:off x="1613243" y="5677246"/>
            <a:ext cx="6075406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94"/>
          <p:cNvSpPr txBox="1">
            <a:spLocks noGrp="1"/>
          </p:cNvSpPr>
          <p:nvPr>
            <p:ph type="body" idx="1"/>
          </p:nvPr>
        </p:nvSpPr>
        <p:spPr>
          <a:xfrm>
            <a:off x="755650" y="3638550"/>
            <a:ext cx="769461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Content">
  <p:cSld name="Headline with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5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95"/>
          <p:cNvSpPr txBox="1">
            <a:spLocks noGrp="1"/>
          </p:cNvSpPr>
          <p:nvPr>
            <p:ph type="body" idx="1"/>
          </p:nvPr>
        </p:nvSpPr>
        <p:spPr>
          <a:xfrm>
            <a:off x="457200" y="1818640"/>
            <a:ext cx="8229600" cy="400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20" name="Google Shape;20;p95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lank Content">
  <p:cSld name="Headline with Blank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6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3" name="Google Shape;23;p96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97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 with Content">
  <p:cSld name="Subhead with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98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" name="Google Shape;28;p98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98"/>
          <p:cNvSpPr txBox="1">
            <a:spLocks noGrp="1"/>
          </p:cNvSpPr>
          <p:nvPr>
            <p:ph type="body" idx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0" name="Google Shape;30;p98"/>
          <p:cNvSpPr txBox="1">
            <a:spLocks noGrp="1"/>
          </p:cNvSpPr>
          <p:nvPr>
            <p:ph type="body" idx="2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31" name="Google Shape;31;p98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head with Bullet List">
  <p:cSld name="Subhead with Bullet Lis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9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  <a:defRPr sz="2400" b="1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34" name="Google Shape;34;p99"/>
          <p:cNvCxnSpPr/>
          <p:nvPr/>
        </p:nvCxnSpPr>
        <p:spPr>
          <a:xfrm>
            <a:off x="2004541" y="1867242"/>
            <a:ext cx="5134919" cy="0"/>
          </a:xfrm>
          <a:prstGeom prst="straightConnector1">
            <a:avLst/>
          </a:prstGeom>
          <a:noFill/>
          <a:ln w="25400" cap="flat" cmpd="sng">
            <a:solidFill>
              <a:srgbClr val="DA291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99"/>
          <p:cNvSpPr txBox="1">
            <a:spLocks noGrp="1"/>
          </p:cNvSpPr>
          <p:nvPr>
            <p:ph type="body" idx="1"/>
          </p:nvPr>
        </p:nvSpPr>
        <p:spPr>
          <a:xfrm>
            <a:off x="2182813" y="1325648"/>
            <a:ext cx="4778375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004C97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6" name="Google Shape;36;p99"/>
          <p:cNvSpPr txBox="1">
            <a:spLocks noGrp="1"/>
          </p:cNvSpPr>
          <p:nvPr>
            <p:ph type="body" idx="2"/>
          </p:nvPr>
        </p:nvSpPr>
        <p:spPr>
          <a:xfrm>
            <a:off x="457200" y="2194560"/>
            <a:ext cx="8229600" cy="393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37" name="Google Shape;37;p99" descr="NationalFFA_Emblem_R_3C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74001" y="78163"/>
            <a:ext cx="1095621" cy="1315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>
            <a:spLocks noGrp="1"/>
          </p:cNvSpPr>
          <p:nvPr>
            <p:ph type="sldNum" idx="12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25" tIns="9125" rIns="9125" bIns="9125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6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93"/>
          <p:cNvSpPr/>
          <p:nvPr/>
        </p:nvSpPr>
        <p:spPr>
          <a:xfrm>
            <a:off x="0" y="-1"/>
            <a:ext cx="9150865" cy="844379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4C9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93"/>
          <p:cNvSpPr/>
          <p:nvPr/>
        </p:nvSpPr>
        <p:spPr>
          <a:xfrm>
            <a:off x="0" y="6425514"/>
            <a:ext cx="9150866" cy="267448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93"/>
          <p:cNvSpPr/>
          <p:nvPr/>
        </p:nvSpPr>
        <p:spPr>
          <a:xfrm>
            <a:off x="1092" y="6576541"/>
            <a:ext cx="9149773" cy="287233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33C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"/>
          <p:cNvSpPr txBox="1">
            <a:spLocks noGrp="1"/>
          </p:cNvSpPr>
          <p:nvPr>
            <p:ph type="body" idx="1"/>
          </p:nvPr>
        </p:nvSpPr>
        <p:spPr>
          <a:xfrm>
            <a:off x="469025" y="3151100"/>
            <a:ext cx="8421000" cy="19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Georgia FFA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Floriculture </a:t>
            </a:r>
            <a:endParaRPr/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5400"/>
              <a:buNone/>
            </a:pPr>
            <a:r>
              <a:rPr lang="en-US"/>
              <a:t>Plant Identification Tips and Tricks </a:t>
            </a:r>
            <a:endParaRPr/>
          </a:p>
        </p:txBody>
      </p:sp>
      <p:pic>
        <p:nvPicPr>
          <p:cNvPr id="43" name="Google Shape;43;p1" descr="NationalFFA_Emblem_R_3C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801" y="770767"/>
            <a:ext cx="2146300" cy="2577996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 txBox="1"/>
          <p:nvPr/>
        </p:nvSpPr>
        <p:spPr>
          <a:xfrm>
            <a:off x="687525" y="5716050"/>
            <a:ext cx="6269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a free resource provided by Georgia Agricultural Education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Original creator: Melissa Riley, Central Region Horticulture Teacher</a:t>
            </a:r>
            <a:endParaRPr/>
          </a:p>
        </p:txBody>
      </p:sp>
      <p:pic>
        <p:nvPicPr>
          <p:cNvPr id="45" name="Google Shape;45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5505" y="5274772"/>
            <a:ext cx="1308495" cy="11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85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 i="1"/>
              <a:t>Thanksgiving </a:t>
            </a:r>
            <a:r>
              <a:rPr lang="en-US"/>
              <a:t>Cactus</a:t>
            </a:r>
            <a:endParaRPr/>
          </a:p>
        </p:txBody>
      </p:sp>
      <p:sp>
        <p:nvSpPr>
          <p:cNvPr id="684" name="Google Shape;684;p85"/>
          <p:cNvSpPr txBox="1"/>
          <p:nvPr/>
        </p:nvSpPr>
        <p:spPr>
          <a:xfrm>
            <a:off x="5741096" y="1640084"/>
            <a:ext cx="3124047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Stem segments have pointed, tooth-like projections on the edges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lang="en-US"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“Leaves” are actually a modified, flattened stem</a:t>
            </a:r>
            <a:endParaRPr sz="2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attach one on top of the other</a:t>
            </a:r>
            <a:endParaRPr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2F126B-9BF7-5C72-E938-858686B64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60" y="998127"/>
            <a:ext cx="3124046" cy="3538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4B92D1-A531-B255-D696-72B15A936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528" y="3429000"/>
            <a:ext cx="3072581" cy="30725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9894-CF82-CE6E-4512-61D61C5ED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lets compare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0464C-8DC2-83B1-0255-C0E55DDA93B3}"/>
              </a:ext>
            </a:extLst>
          </p:cNvPr>
          <p:cNvSpPr txBox="1"/>
          <p:nvPr/>
        </p:nvSpPr>
        <p:spPr>
          <a:xfrm>
            <a:off x="578422" y="4208800"/>
            <a:ext cx="32891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Thanksgiving Cactus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Flat green segments with pointed tooth-like notches on the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Trails or arches downward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Blooms in fall with showy tubular 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Absolutely NO spines — safe to handle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151584-D685-53B2-595F-02C13700B916}"/>
              </a:ext>
            </a:extLst>
          </p:cNvPr>
          <p:cNvSpPr txBox="1"/>
          <p:nvPr/>
        </p:nvSpPr>
        <p:spPr>
          <a:xfrm>
            <a:off x="4709652" y="4208800"/>
            <a:ext cx="351179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Georgia" panose="02040502050405020303" pitchFamily="18" charset="0"/>
              </a:rPr>
              <a:t>Cactus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Oval flat pads stacking upward connected end-to-end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Covered in dot-like areoles with sharp spines AND tiny barbed glochids that are worse than the spines — handle with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very much a desert plant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0E4C-3395-BF92-CF55-84F7E816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21" y="994467"/>
            <a:ext cx="2872701" cy="3254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E0E272-152E-DF43-FFAE-6F2109911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80581"/>
            <a:ext cx="3328219" cy="33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55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E7E67-38DA-C6B5-3C39-91A7625EF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93AD7-DDE4-DABB-90A8-BF605EA9D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let's Compare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89D99D-9819-A945-E7CE-4B33360CD6CB}"/>
              </a:ext>
            </a:extLst>
          </p:cNvPr>
          <p:cNvSpPr txBox="1"/>
          <p:nvPr/>
        </p:nvSpPr>
        <p:spPr>
          <a:xfrm>
            <a:off x="326768" y="4117456"/>
            <a:ext cx="25335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Aloe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Long, upright, thick, fleshy, firm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Gel-filled - Snap a leaf and clear gel oozes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only one with sharp spiny leaf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Green leaves sometimes with white spots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851A4-F846-472A-80C3-1BE180DA23AB}"/>
              </a:ext>
            </a:extLst>
          </p:cNvPr>
          <p:cNvSpPr txBox="1"/>
          <p:nvPr/>
        </p:nvSpPr>
        <p:spPr>
          <a:xfrm>
            <a:off x="3308574" y="4018841"/>
            <a:ext cx="23872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Hens and Chicks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Leaves overlap so perfectly it looks almost artificial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Thick, waxy, firm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Always surrounded by baby offsets on short runners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purple or bronze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ED7D4-8624-DAAC-BA61-42418921D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6" y="963971"/>
            <a:ext cx="2295525" cy="2933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7CE419-E5E1-E2DB-E34C-4AF45CDB7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21" y="1240144"/>
            <a:ext cx="2657527" cy="26575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6F9CF1-7D18-5748-329B-18956ADC9876}"/>
              </a:ext>
            </a:extLst>
          </p:cNvPr>
          <p:cNvSpPr txBox="1"/>
          <p:nvPr/>
        </p:nvSpPr>
        <p:spPr>
          <a:xfrm>
            <a:off x="6429958" y="3989637"/>
            <a:ext cx="238727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Air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soil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Silvery-gray fuzzy appearance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displayed in a pot, without a pot, mounted, or in a glass globe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Smallest and most varied in shape of the three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2586E7-F713-992B-A5E3-2F647C40F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094" y="1396181"/>
            <a:ext cx="2550317" cy="25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0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B3D82-1182-65D9-4B17-523A53081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FAA0-B927-2F38-CDCF-0C4ED837A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lets compare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5E16FE-F87B-3B5B-1CCC-AD494D53E6CB}"/>
              </a:ext>
            </a:extLst>
          </p:cNvPr>
          <p:cNvSpPr txBox="1"/>
          <p:nvPr/>
        </p:nvSpPr>
        <p:spPr>
          <a:xfrm>
            <a:off x="470267" y="3884335"/>
            <a:ext cx="35904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Jade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The only one that develops a true woody trunk and branches — looks like a miniature tree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Leaves </a:t>
            </a:r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always in opposite pairs 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on woody brown branches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  <a:ea typeface="Georgia" pitchFamily="34" charset="-122"/>
                <a:cs typeface="Georgia" pitchFamily="34" charset="-120"/>
              </a:rPr>
              <a:t>Very glossy, uniform dark green leaves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Stems are grey to brown/woody when mature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7C6C8-B386-D488-8DFE-C29E8757B20A}"/>
              </a:ext>
            </a:extLst>
          </p:cNvPr>
          <p:cNvSpPr txBox="1"/>
          <p:nvPr/>
        </p:nvSpPr>
        <p:spPr>
          <a:xfrm>
            <a:off x="4876800" y="4007445"/>
            <a:ext cx="35117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Georgia" panose="02040502050405020303" pitchFamily="18" charset="0"/>
              </a:rPr>
              <a:t>Pepperomia</a:t>
            </a:r>
            <a:endParaRPr lang="en-US" sz="16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Georgia" panose="02040502050405020303" pitchFamily="18" charset="0"/>
              </a:rPr>
              <a:t>Low, mounded/bushy </a:t>
            </a:r>
            <a:r>
              <a:rPr lang="en-US" sz="1600" dirty="0">
                <a:latin typeface="Georgia" panose="02040502050405020303" pitchFamily="18" charset="0"/>
              </a:rPr>
              <a:t>— no trunk, many 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Leaves can vary dramatically in shape and variegation across cultivars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The rat-tail flower spike is unique and unmistakable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</a:rPr>
              <a:t>Stems are green, red, or purplish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37CE8-7EA6-2C11-3347-AF386338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65" t="13628" r="4664" b="15031"/>
          <a:stretch>
            <a:fillRect/>
          </a:stretch>
        </p:blipFill>
        <p:spPr>
          <a:xfrm>
            <a:off x="747252" y="983224"/>
            <a:ext cx="2389238" cy="2706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62527-95E8-2DF8-0EC9-FB0FD728B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176" y="890773"/>
            <a:ext cx="3116672" cy="31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0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"/>
          <p:cNvSpPr txBox="1">
            <a:spLocks noGrp="1"/>
          </p:cNvSpPr>
          <p:nvPr>
            <p:ph type="title"/>
          </p:nvPr>
        </p:nvSpPr>
        <p:spPr>
          <a:xfrm>
            <a:off x="334963" y="0"/>
            <a:ext cx="8229600" cy="583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eorgia"/>
              <a:buNone/>
            </a:pPr>
            <a:r>
              <a:rPr lang="en-US" sz="1800">
                <a:solidFill>
                  <a:schemeClr val="lt1"/>
                </a:solidFill>
              </a:rPr>
              <a:t> </a:t>
            </a:r>
            <a:br>
              <a:rPr lang="en-US" sz="1800">
                <a:solidFill>
                  <a:schemeClr val="dk1"/>
                </a:solidFill>
              </a:rPr>
            </a:br>
            <a:endParaRPr sz="1800">
              <a:solidFill>
                <a:schemeClr val="dk1"/>
              </a:solidFill>
            </a:endParaRPr>
          </a:p>
        </p:txBody>
      </p:sp>
      <p:sp>
        <p:nvSpPr>
          <p:cNvPr id="53" name="Google Shape;53;p2"/>
          <p:cNvSpPr txBox="1">
            <a:spLocks noGrp="1"/>
          </p:cNvSpPr>
          <p:nvPr>
            <p:ph type="body" idx="1"/>
          </p:nvPr>
        </p:nvSpPr>
        <p:spPr>
          <a:xfrm>
            <a:off x="457200" y="1166648"/>
            <a:ext cx="8229600" cy="4654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en-US" sz="3200" b="1">
                <a:latin typeface="Georgia"/>
                <a:ea typeface="Georgia"/>
                <a:cs typeface="Georgia"/>
                <a:sym typeface="Georgia"/>
              </a:rPr>
              <a:t>This PowerPoint was created to provide key characteristics of plants on the Plant Identification list of the Georgia Floriculture Career Development Event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7C0E5-6A36-9E7D-752C-CFD3C2BF4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Succulents </a:t>
            </a:r>
            <a:r>
              <a:rPr lang="en-US"/>
              <a:t>and Cacti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7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ff8605d29_0_0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Air Plant </a:t>
            </a:r>
            <a:endParaRPr/>
          </a:p>
        </p:txBody>
      </p:sp>
      <p:sp>
        <p:nvSpPr>
          <p:cNvPr id="82" name="Google Shape;82;g30ff8605d29_0_0"/>
          <p:cNvSpPr txBox="1">
            <a:spLocks noGrp="1"/>
          </p:cNvSpPr>
          <p:nvPr>
            <p:ph type="body" idx="1"/>
          </p:nvPr>
        </p:nvSpPr>
        <p:spPr>
          <a:xfrm>
            <a:off x="1" y="874753"/>
            <a:ext cx="4572000" cy="400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Succulent in appearance </a:t>
            </a:r>
          </a:p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endParaRPr lang="en-US" sz="1800" dirty="0"/>
          </a:p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Leaves are coated in silvery-gray trichomes (tiny hair-like scales)</a:t>
            </a:r>
          </a:p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SzPts val="2000"/>
              <a:buChar char="●"/>
            </a:pPr>
            <a:endParaRPr sz="18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Narrow, strap-like leaves radiating from a central base in a rosette — come in many sizes but always this same fundamental form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endParaRPr lang="en-US" sz="18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Relatively small (less than 6 inches)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endParaRPr sz="18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sz="1800" dirty="0"/>
              <a:t>Very little root structure / don’t take in much water / absorb nutrients from the air - No soil needed</a:t>
            </a:r>
            <a:endParaRPr sz="1800" dirty="0"/>
          </a:p>
        </p:txBody>
      </p:sp>
      <p:pic>
        <p:nvPicPr>
          <p:cNvPr id="83" name="Google Shape;83;g30ff8605d2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1563330"/>
            <a:ext cx="4572000" cy="464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ff8605d29_0_6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Aloe Plant </a:t>
            </a:r>
            <a:endParaRPr/>
          </a:p>
        </p:txBody>
      </p:sp>
      <p:sp>
        <p:nvSpPr>
          <p:cNvPr id="90" name="Google Shape;90;g30ff8605d29_0_6"/>
          <p:cNvSpPr txBox="1">
            <a:spLocks noGrp="1"/>
          </p:cNvSpPr>
          <p:nvPr>
            <p:ph type="body" idx="1"/>
          </p:nvPr>
        </p:nvSpPr>
        <p:spPr>
          <a:xfrm>
            <a:off x="137652" y="1253950"/>
            <a:ext cx="3390948" cy="492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spcBef>
                <a:spcPts val="80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Thick, fleshy leaves contain a clear gel </a:t>
            </a:r>
          </a:p>
          <a:p>
            <a:pPr marL="457200" lvl="0" indent="-374650" algn="l" rtl="0">
              <a:spcBef>
                <a:spcPts val="80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Leaves are light to dark green</a:t>
            </a:r>
          </a:p>
          <a:p>
            <a:pPr marL="457200" lvl="0" indent="-374650" algn="l" rtl="0">
              <a:spcBef>
                <a:spcPts val="800"/>
              </a:spcBef>
              <a:spcAft>
                <a:spcPts val="0"/>
              </a:spcAft>
              <a:buSzPts val="2300"/>
              <a:buChar char="●"/>
            </a:pPr>
            <a:endParaRPr dirty="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-US" dirty="0"/>
              <a:t>Leaves are stiff and upright with sharp marginal teeth and a pointed terminal spine at the tip</a:t>
            </a: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endParaRPr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 dirty="0"/>
              <a:t>Leaves grow in a stemless rosette from the base</a:t>
            </a:r>
            <a:endParaRPr dirty="0"/>
          </a:p>
        </p:txBody>
      </p:sp>
      <p:pic>
        <p:nvPicPr>
          <p:cNvPr id="91" name="Google Shape;91;g30ff8605d29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8601" y="1818646"/>
            <a:ext cx="5615299" cy="374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4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Cactus</a:t>
            </a:r>
            <a:endParaRPr/>
          </a:p>
        </p:txBody>
      </p:sp>
      <p:pic>
        <p:nvPicPr>
          <p:cNvPr id="157" name="Google Shape;1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507" y="914399"/>
            <a:ext cx="4100299" cy="54670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4"/>
          <p:cNvSpPr txBox="1"/>
          <p:nvPr/>
        </p:nvSpPr>
        <p:spPr>
          <a:xfrm>
            <a:off x="4501055" y="1769194"/>
            <a:ext cx="4055313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Flat, oval pads are modified stems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Spines emerge from distinct areole dots visible all over the pad surface — clusters of tiny dots each producing spines or bristles (glochids)</a:t>
            </a: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3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Pads connect end-to-end building upward </a:t>
            </a:r>
            <a:endParaRPr sz="2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 txBox="1">
            <a:spLocks noGrp="1"/>
          </p:cNvSpPr>
          <p:nvPr>
            <p:ph type="title"/>
          </p:nvPr>
        </p:nvSpPr>
        <p:spPr>
          <a:xfrm>
            <a:off x="326768" y="192260"/>
            <a:ext cx="8229600" cy="926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Hens and Chicks</a:t>
            </a:r>
            <a:endParaRPr/>
          </a:p>
        </p:txBody>
      </p:sp>
      <p:pic>
        <p:nvPicPr>
          <p:cNvPr id="352" name="Google Shape;35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334" y="3482310"/>
            <a:ext cx="4205911" cy="337569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2"/>
          <p:cNvSpPr txBox="1"/>
          <p:nvPr/>
        </p:nvSpPr>
        <p:spPr>
          <a:xfrm>
            <a:off x="5378245" y="1403131"/>
            <a:ext cx="3474093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Baby offsets (chicks) spread outward on short 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stolons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beneath the mother plant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form an extremely tight, symmetrical rosette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Thick stem, waxy leaves </a:t>
            </a:r>
            <a:endParaRPr sz="2000" dirty="0"/>
          </a:p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 point at end of each leaf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endParaRPr lang="en-US" sz="2000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/>
              <a:t>Leaf color can shift from green to purple, red, or bronze</a:t>
            </a:r>
            <a:endParaRPr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208BF-6837-DE31-6A91-DDF89AFC1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6830"/>
            <a:ext cx="3608266" cy="32136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0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Georgia"/>
              <a:buNone/>
            </a:pPr>
            <a:r>
              <a:rPr lang="en-US"/>
              <a:t>Jade Plant</a:t>
            </a:r>
            <a:endParaRPr/>
          </a:p>
        </p:txBody>
      </p:sp>
      <p:pic>
        <p:nvPicPr>
          <p:cNvPr id="413" name="Google Shape;413;p50" descr="MVC-008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123" y="1671520"/>
            <a:ext cx="4899490" cy="373622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0"/>
          <p:cNvSpPr txBox="1"/>
          <p:nvPr/>
        </p:nvSpPr>
        <p:spPr>
          <a:xfrm>
            <a:off x="5201265" y="1499491"/>
            <a:ext cx="4044083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Oblong, fleshy, shiny, evergreen leaves (to 2” long).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US"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/>
              <a:t>Arranged in opposite pairs along woody branches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sz="22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Leaves may acquire red tints when grown in direct sun.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 lang="en-US"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200" dirty="0"/>
              <a:t>Develops a thick, woody, tree-like trunk and branches with age</a:t>
            </a:r>
            <a:endParaRPr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0ff8605d29_0_33"/>
          <p:cNvSpPr txBox="1">
            <a:spLocks noGrp="1"/>
          </p:cNvSpPr>
          <p:nvPr>
            <p:ph type="title"/>
          </p:nvPr>
        </p:nvSpPr>
        <p:spPr>
          <a:xfrm>
            <a:off x="326768" y="192259"/>
            <a:ext cx="8229600" cy="981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String of Pearls </a:t>
            </a:r>
            <a:endParaRPr/>
          </a:p>
        </p:txBody>
      </p:sp>
      <p:sp>
        <p:nvSpPr>
          <p:cNvPr id="668" name="Google Shape;668;g30ff8605d29_0_33"/>
          <p:cNvSpPr txBox="1">
            <a:spLocks noGrp="1"/>
          </p:cNvSpPr>
          <p:nvPr>
            <p:ph type="body" idx="1"/>
          </p:nvPr>
        </p:nvSpPr>
        <p:spPr>
          <a:xfrm>
            <a:off x="418547" y="945359"/>
            <a:ext cx="3735600" cy="524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Round, pea-like leaves on long trailing stems</a:t>
            </a:r>
          </a:p>
          <a:p>
            <a:pPr marL="457200" lvl="0" indent="-381000" algn="l" rtl="0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Trailing stems that can grow up to 3 feet long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Each round leaf has a dark epidermal window (translucent stripe/band) that lets light into the leaf interior for photosynthesis</a:t>
            </a:r>
            <a:endParaRPr sz="2600" dirty="0">
              <a:solidFill>
                <a:schemeClr val="dk1"/>
              </a:solidFill>
            </a:endParaRPr>
          </a:p>
        </p:txBody>
      </p:sp>
      <p:pic>
        <p:nvPicPr>
          <p:cNvPr id="669" name="Google Shape;669;g30ff8605d29_0_33"/>
          <p:cNvPicPr preferRelativeResize="0"/>
          <p:nvPr/>
        </p:nvPicPr>
        <p:blipFill rotWithShape="1">
          <a:blip r:embed="rId3">
            <a:alphaModFix/>
          </a:blip>
          <a:srcRect b="18988"/>
          <a:stretch/>
        </p:blipFill>
        <p:spPr>
          <a:xfrm>
            <a:off x="5543068" y="2968350"/>
            <a:ext cx="3600933" cy="388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30ff8605d29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5925" y="352975"/>
            <a:ext cx="3735475" cy="373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FA Inservice Master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636</Words>
  <Application>Microsoft Office PowerPoint</Application>
  <PresentationFormat>On-screen Show (4:3)</PresentationFormat>
  <Paragraphs>101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Noto Sans Symbols</vt:lpstr>
      <vt:lpstr>Arial</vt:lpstr>
      <vt:lpstr>Libre Franklin</vt:lpstr>
      <vt:lpstr>Verdana</vt:lpstr>
      <vt:lpstr>Georgia</vt:lpstr>
      <vt:lpstr>FFA Inservice Master</vt:lpstr>
      <vt:lpstr>PowerPoint Presentation</vt:lpstr>
      <vt:lpstr>  </vt:lpstr>
      <vt:lpstr>PowerPoint Presentation</vt:lpstr>
      <vt:lpstr>Air Plant </vt:lpstr>
      <vt:lpstr>Aloe Plant </vt:lpstr>
      <vt:lpstr>Cactus</vt:lpstr>
      <vt:lpstr>Hens and Chicks</vt:lpstr>
      <vt:lpstr>Jade Plant</vt:lpstr>
      <vt:lpstr>String of Pearls </vt:lpstr>
      <vt:lpstr>Thanksgiving Cactus</vt:lpstr>
      <vt:lpstr>Now lets compare</vt:lpstr>
      <vt:lpstr>Now let's Compare </vt:lpstr>
      <vt:lpstr>Now lets compare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Information Technology</dc:creator>
  <cp:lastModifiedBy>Melissa Riley</cp:lastModifiedBy>
  <cp:revision>6</cp:revision>
  <dcterms:created xsi:type="dcterms:W3CDTF">2007-01-30T15:01:20Z</dcterms:created>
  <dcterms:modified xsi:type="dcterms:W3CDTF">2026-06-22T22:53:00Z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Basic Excel Workbook</vt:lpwstr>
  </property>
  <property fmtid="{D5CDD505-2E9C-101B-9397-08002B2CF9AE}" pid="3" name="ContentTypeId">
    <vt:lpwstr>0x010100E0F45C0E3884B14D86F69C16F715BA100034B665055D71C84EB19B23098300E880</vt:lpwstr>
  </property>
</Properties>
</file>