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51" r:id="rId4"/>
    <p:sldId id="276" r:id="rId5"/>
    <p:sldId id="295" r:id="rId6"/>
    <p:sldId id="303" r:id="rId7"/>
    <p:sldId id="304" r:id="rId8"/>
    <p:sldId id="326" r:id="rId9"/>
    <p:sldId id="330" r:id="rId10"/>
    <p:sldId id="341" r:id="rId11"/>
    <p:sldId id="347" r:id="rId12"/>
    <p:sldId id="354" r:id="rId13"/>
    <p:sldId id="355" r:id="rId14"/>
    <p:sldId id="356" r:id="rId15"/>
    <p:sldId id="357" r:id="rId16"/>
  </p:sldIdLst>
  <p:sldSz cx="9144000" cy="6858000" type="screen4x3"/>
  <p:notesSz cx="7010400" cy="92964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Libre Franklin" pitchFamily="2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1" roundtripDataSignature="AMtx7miHDlm9r0E5JZUqtZdvNHmUu9LK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E1D385-9343-4B4D-9CD0-B80BA7143EA0}" v="6" dt="2026-06-22T23:50:48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84" y="96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117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11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11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1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11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Riley" userId="d5efca3b52404f59" providerId="LiveId" clId="{F5D1018D-1494-46C2-AE9A-EAD98811941B}"/>
    <pc:docChg chg="undo custSel addSld delSld modSld">
      <pc:chgData name="Melissa Riley" userId="d5efca3b52404f59" providerId="LiveId" clId="{F5D1018D-1494-46C2-AE9A-EAD98811941B}" dt="2026-06-22T23:51:27.843" v="492" actId="5793"/>
      <pc:docMkLst>
        <pc:docMk/>
      </pc:docMkLst>
      <pc:sldChg chg="modSp mod">
        <pc:chgData name="Melissa Riley" userId="d5efca3b52404f59" providerId="LiveId" clId="{F5D1018D-1494-46C2-AE9A-EAD98811941B}" dt="2026-06-22T23:01:22.897" v="146" actId="1076"/>
        <pc:sldMkLst>
          <pc:docMk/>
          <pc:sldMk cId="0" sldId="276"/>
        </pc:sldMkLst>
        <pc:spChg chg="mod">
          <ac:chgData name="Melissa Riley" userId="d5efca3b52404f59" providerId="LiveId" clId="{F5D1018D-1494-46C2-AE9A-EAD98811941B}" dt="2026-06-22T23:01:20.718" v="145" actId="1076"/>
          <ac:spMkLst>
            <pc:docMk/>
            <pc:sldMk cId="0" sldId="276"/>
            <ac:spMk id="198" creationId="{00000000-0000-0000-0000-000000000000}"/>
          </ac:spMkLst>
        </pc:spChg>
        <pc:picChg chg="mod">
          <ac:chgData name="Melissa Riley" userId="d5efca3b52404f59" providerId="LiveId" clId="{F5D1018D-1494-46C2-AE9A-EAD98811941B}" dt="2026-06-22T23:01:22.897" v="146" actId="1076"/>
          <ac:picMkLst>
            <pc:docMk/>
            <pc:sldMk cId="0" sldId="276"/>
            <ac:picMk id="197" creationId="{00000000-0000-0000-0000-000000000000}"/>
          </ac:picMkLst>
        </pc:picChg>
      </pc:sldChg>
      <pc:sldChg chg="modSp add del mod">
        <pc:chgData name="Melissa Riley" userId="d5efca3b52404f59" providerId="LiveId" clId="{F5D1018D-1494-46C2-AE9A-EAD98811941B}" dt="2026-06-22T23:02:55.914" v="171" actId="1076"/>
        <pc:sldMkLst>
          <pc:docMk/>
          <pc:sldMk cId="0" sldId="295"/>
        </pc:sldMkLst>
        <pc:spChg chg="mod">
          <ac:chgData name="Melissa Riley" userId="d5efca3b52404f59" providerId="LiveId" clId="{F5D1018D-1494-46C2-AE9A-EAD98811941B}" dt="2026-06-22T23:02:55.914" v="171" actId="1076"/>
          <ac:spMkLst>
            <pc:docMk/>
            <pc:sldMk cId="0" sldId="295"/>
            <ac:spMk id="339" creationId="{00000000-0000-0000-0000-000000000000}"/>
          </ac:spMkLst>
        </pc:spChg>
      </pc:sldChg>
      <pc:sldChg chg="modSp mod">
        <pc:chgData name="Melissa Riley" userId="d5efca3b52404f59" providerId="LiveId" clId="{F5D1018D-1494-46C2-AE9A-EAD98811941B}" dt="2026-06-22T23:04:11.316" v="184" actId="14100"/>
        <pc:sldMkLst>
          <pc:docMk/>
          <pc:sldMk cId="0" sldId="303"/>
        </pc:sldMkLst>
        <pc:spChg chg="mod">
          <ac:chgData name="Melissa Riley" userId="d5efca3b52404f59" providerId="LiveId" clId="{F5D1018D-1494-46C2-AE9A-EAD98811941B}" dt="2026-06-22T23:04:09.019" v="183" actId="14100"/>
          <ac:spMkLst>
            <pc:docMk/>
            <pc:sldMk cId="0" sldId="303"/>
            <ac:spMk id="400" creationId="{00000000-0000-0000-0000-000000000000}"/>
          </ac:spMkLst>
        </pc:spChg>
        <pc:picChg chg="mod">
          <ac:chgData name="Melissa Riley" userId="d5efca3b52404f59" providerId="LiveId" clId="{F5D1018D-1494-46C2-AE9A-EAD98811941B}" dt="2026-06-22T23:04:11.316" v="184" actId="14100"/>
          <ac:picMkLst>
            <pc:docMk/>
            <pc:sldMk cId="0" sldId="303"/>
            <ac:picMk id="399" creationId="{00000000-0000-0000-0000-000000000000}"/>
          </ac:picMkLst>
        </pc:picChg>
      </pc:sldChg>
      <pc:sldChg chg="modSp mod">
        <pc:chgData name="Melissa Riley" userId="d5efca3b52404f59" providerId="LiveId" clId="{F5D1018D-1494-46C2-AE9A-EAD98811941B}" dt="2026-06-22T23:08:57.098" v="194" actId="1076"/>
        <pc:sldMkLst>
          <pc:docMk/>
          <pc:sldMk cId="0" sldId="304"/>
        </pc:sldMkLst>
        <pc:spChg chg="mod">
          <ac:chgData name="Melissa Riley" userId="d5efca3b52404f59" providerId="LiveId" clId="{F5D1018D-1494-46C2-AE9A-EAD98811941B}" dt="2026-06-22T23:08:57.098" v="194" actId="1076"/>
          <ac:spMkLst>
            <pc:docMk/>
            <pc:sldMk cId="0" sldId="304"/>
            <ac:spMk id="406" creationId="{00000000-0000-0000-0000-000000000000}"/>
          </ac:spMkLst>
        </pc:spChg>
      </pc:sldChg>
      <pc:sldChg chg="modSp mod">
        <pc:chgData name="Melissa Riley" userId="d5efca3b52404f59" providerId="LiveId" clId="{F5D1018D-1494-46C2-AE9A-EAD98811941B}" dt="2026-06-22T23:10:35.826" v="207" actId="1076"/>
        <pc:sldMkLst>
          <pc:docMk/>
          <pc:sldMk cId="0" sldId="326"/>
        </pc:sldMkLst>
        <pc:spChg chg="mod">
          <ac:chgData name="Melissa Riley" userId="d5efca3b52404f59" providerId="LiveId" clId="{F5D1018D-1494-46C2-AE9A-EAD98811941B}" dt="2026-06-22T23:10:35.826" v="207" actId="1076"/>
          <ac:spMkLst>
            <pc:docMk/>
            <pc:sldMk cId="0" sldId="326"/>
            <ac:spMk id="566" creationId="{00000000-0000-0000-0000-000000000000}"/>
          </ac:spMkLst>
        </pc:spChg>
        <pc:picChg chg="mod">
          <ac:chgData name="Melissa Riley" userId="d5efca3b52404f59" providerId="LiveId" clId="{F5D1018D-1494-46C2-AE9A-EAD98811941B}" dt="2026-06-22T23:10:25.220" v="203" actId="1076"/>
          <ac:picMkLst>
            <pc:docMk/>
            <pc:sldMk cId="0" sldId="326"/>
            <ac:picMk id="565" creationId="{00000000-0000-0000-0000-000000000000}"/>
          </ac:picMkLst>
        </pc:picChg>
      </pc:sldChg>
      <pc:sldChg chg="modSp mod">
        <pc:chgData name="Melissa Riley" userId="d5efca3b52404f59" providerId="LiveId" clId="{F5D1018D-1494-46C2-AE9A-EAD98811941B}" dt="2026-06-22T23:11:37.572" v="212" actId="255"/>
        <pc:sldMkLst>
          <pc:docMk/>
          <pc:sldMk cId="0" sldId="330"/>
        </pc:sldMkLst>
        <pc:spChg chg="mod">
          <ac:chgData name="Melissa Riley" userId="d5efca3b52404f59" providerId="LiveId" clId="{F5D1018D-1494-46C2-AE9A-EAD98811941B}" dt="2026-06-22T23:11:37.572" v="212" actId="255"/>
          <ac:spMkLst>
            <pc:docMk/>
            <pc:sldMk cId="0" sldId="330"/>
            <ac:spMk id="596" creationId="{00000000-0000-0000-0000-000000000000}"/>
          </ac:spMkLst>
        </pc:spChg>
      </pc:sldChg>
      <pc:sldChg chg="add del">
        <pc:chgData name="Melissa Riley" userId="d5efca3b52404f59" providerId="LiveId" clId="{F5D1018D-1494-46C2-AE9A-EAD98811941B}" dt="2026-06-07T22:01:22.558" v="99" actId="47"/>
        <pc:sldMkLst>
          <pc:docMk/>
          <pc:sldMk cId="0" sldId="341"/>
        </pc:sldMkLst>
      </pc:sldChg>
      <pc:sldChg chg="addSp delSp modSp mod">
        <pc:chgData name="Melissa Riley" userId="d5efca3b52404f59" providerId="LiveId" clId="{F5D1018D-1494-46C2-AE9A-EAD98811941B}" dt="2026-06-22T23:16:56.079" v="284" actId="1076"/>
        <pc:sldMkLst>
          <pc:docMk/>
          <pc:sldMk cId="0" sldId="347"/>
        </pc:sldMkLst>
        <pc:spChg chg="mod">
          <ac:chgData name="Melissa Riley" userId="d5efca3b52404f59" providerId="LiveId" clId="{F5D1018D-1494-46C2-AE9A-EAD98811941B}" dt="2026-06-22T23:16:56.079" v="284" actId="1076"/>
          <ac:spMkLst>
            <pc:docMk/>
            <pc:sldMk cId="0" sldId="347"/>
            <ac:spMk id="726" creationId="{00000000-0000-0000-0000-000000000000}"/>
          </ac:spMkLst>
        </pc:spChg>
        <pc:picChg chg="add del mod">
          <ac:chgData name="Melissa Riley" userId="d5efca3b52404f59" providerId="LiveId" clId="{F5D1018D-1494-46C2-AE9A-EAD98811941B}" dt="2026-06-22T23:15:06.015" v="259" actId="478"/>
          <ac:picMkLst>
            <pc:docMk/>
            <pc:sldMk cId="0" sldId="347"/>
            <ac:picMk id="3" creationId="{CA758645-E726-1447-B088-B50DFF3A6D4F}"/>
          </ac:picMkLst>
        </pc:picChg>
        <pc:picChg chg="add mod">
          <ac:chgData name="Melissa Riley" userId="d5efca3b52404f59" providerId="LiveId" clId="{F5D1018D-1494-46C2-AE9A-EAD98811941B}" dt="2026-06-22T23:16:43.125" v="281" actId="1076"/>
          <ac:picMkLst>
            <pc:docMk/>
            <pc:sldMk cId="0" sldId="347"/>
            <ac:picMk id="5" creationId="{8EB52468-C068-8B76-69C8-44CA2747A979}"/>
          </ac:picMkLst>
        </pc:picChg>
        <pc:picChg chg="del">
          <ac:chgData name="Melissa Riley" userId="d5efca3b52404f59" providerId="LiveId" clId="{F5D1018D-1494-46C2-AE9A-EAD98811941B}" dt="2026-06-22T23:14:22.433" v="251" actId="478"/>
          <ac:picMkLst>
            <pc:docMk/>
            <pc:sldMk cId="0" sldId="347"/>
            <ac:picMk id="724" creationId="{00000000-0000-0000-0000-000000000000}"/>
          </ac:picMkLst>
        </pc:picChg>
        <pc:picChg chg="del mod">
          <ac:chgData name="Melissa Riley" userId="d5efca3b52404f59" providerId="LiveId" clId="{F5D1018D-1494-46C2-AE9A-EAD98811941B}" dt="2026-06-22T23:14:32.081" v="257" actId="478"/>
          <ac:picMkLst>
            <pc:docMk/>
            <pc:sldMk cId="0" sldId="347"/>
            <ac:picMk id="725" creationId="{00000000-0000-0000-0000-000000000000}"/>
          </ac:picMkLst>
        </pc:picChg>
      </pc:sldChg>
      <pc:sldChg chg="modSp mod">
        <pc:chgData name="Melissa Riley" userId="d5efca3b52404f59" providerId="LiveId" clId="{F5D1018D-1494-46C2-AE9A-EAD98811941B}" dt="2026-06-07T20:08:14.270" v="18" actId="20577"/>
        <pc:sldMkLst>
          <pc:docMk/>
          <pc:sldMk cId="1753675645" sldId="351"/>
        </pc:sldMkLst>
        <pc:spChg chg="mod">
          <ac:chgData name="Melissa Riley" userId="d5efca3b52404f59" providerId="LiveId" clId="{F5D1018D-1494-46C2-AE9A-EAD98811941B}" dt="2026-06-07T20:08:14.270" v="18" actId="20577"/>
          <ac:spMkLst>
            <pc:docMk/>
            <pc:sldMk cId="1753675645" sldId="351"/>
            <ac:spMk id="4" creationId="{AAC7C0E5-6A36-9E7D-752C-CFD3C2BF4BD3}"/>
          </ac:spMkLst>
        </pc:spChg>
      </pc:sldChg>
      <pc:sldChg chg="addSp delSp modSp add mod">
        <pc:chgData name="Melissa Riley" userId="d5efca3b52404f59" providerId="LiveId" clId="{F5D1018D-1494-46C2-AE9A-EAD98811941B}" dt="2026-06-22T23:24:35.403" v="348" actId="1076"/>
        <pc:sldMkLst>
          <pc:docMk/>
          <pc:sldMk cId="3250755279" sldId="354"/>
        </pc:sldMkLst>
        <pc:spChg chg="mod">
          <ac:chgData name="Melissa Riley" userId="d5efca3b52404f59" providerId="LiveId" clId="{F5D1018D-1494-46C2-AE9A-EAD98811941B}" dt="2026-06-22T23:23:32.440" v="339" actId="1076"/>
          <ac:spMkLst>
            <pc:docMk/>
            <pc:sldMk cId="3250755279" sldId="354"/>
            <ac:spMk id="5" creationId="{B810464C-8DC2-83B1-0255-C0E55DDA93B3}"/>
          </ac:spMkLst>
        </pc:spChg>
        <pc:spChg chg="mod">
          <ac:chgData name="Melissa Riley" userId="d5efca3b52404f59" providerId="LiveId" clId="{F5D1018D-1494-46C2-AE9A-EAD98811941B}" dt="2026-06-22T23:23:29.939" v="338" actId="1076"/>
          <ac:spMkLst>
            <pc:docMk/>
            <pc:sldMk cId="3250755279" sldId="354"/>
            <ac:spMk id="6" creationId="{B3151584-D685-53B2-595F-02C13700B916}"/>
          </ac:spMkLst>
        </pc:spChg>
        <pc:picChg chg="add mod">
          <ac:chgData name="Melissa Riley" userId="d5efca3b52404f59" providerId="LiveId" clId="{F5D1018D-1494-46C2-AE9A-EAD98811941B}" dt="2026-06-22T23:24:35.403" v="348" actId="1076"/>
          <ac:picMkLst>
            <pc:docMk/>
            <pc:sldMk cId="3250755279" sldId="354"/>
            <ac:picMk id="4" creationId="{57D8FB4A-8167-5A09-7766-EC403D52A165}"/>
          </ac:picMkLst>
        </pc:picChg>
        <pc:picChg chg="del">
          <ac:chgData name="Melissa Riley" userId="d5efca3b52404f59" providerId="LiveId" clId="{F5D1018D-1494-46C2-AE9A-EAD98811941B}" dt="2026-06-22T23:23:03.123" v="332" actId="478"/>
          <ac:picMkLst>
            <pc:docMk/>
            <pc:sldMk cId="3250755279" sldId="354"/>
            <ac:picMk id="8" creationId="{200F6FC5-1156-FE9D-4E5F-7B6AED57D635}"/>
          </ac:picMkLst>
        </pc:picChg>
        <pc:picChg chg="add mod">
          <ac:chgData name="Melissa Riley" userId="d5efca3b52404f59" providerId="LiveId" clId="{F5D1018D-1494-46C2-AE9A-EAD98811941B}" dt="2026-06-22T23:24:26.216" v="346" actId="14100"/>
          <ac:picMkLst>
            <pc:docMk/>
            <pc:sldMk cId="3250755279" sldId="354"/>
            <ac:picMk id="9" creationId="{43CF71D8-AF80-C544-9656-2024AD45F9AA}"/>
          </ac:picMkLst>
        </pc:picChg>
        <pc:picChg chg="del">
          <ac:chgData name="Melissa Riley" userId="d5efca3b52404f59" providerId="LiveId" clId="{F5D1018D-1494-46C2-AE9A-EAD98811941B}" dt="2026-06-22T23:23:02.523" v="331" actId="478"/>
          <ac:picMkLst>
            <pc:docMk/>
            <pc:sldMk cId="3250755279" sldId="354"/>
            <ac:picMk id="10" creationId="{FA9CF5A2-C111-EEFF-969B-DB000B02C16D}"/>
          </ac:picMkLst>
        </pc:picChg>
      </pc:sldChg>
      <pc:sldChg chg="addSp delSp modSp add mod">
        <pc:chgData name="Melissa Riley" userId="d5efca3b52404f59" providerId="LiveId" clId="{F5D1018D-1494-46C2-AE9A-EAD98811941B}" dt="2026-06-22T23:30:17.986" v="430" actId="14100"/>
        <pc:sldMkLst>
          <pc:docMk/>
          <pc:sldMk cId="1738256030" sldId="355"/>
        </pc:sldMkLst>
        <pc:spChg chg="mod">
          <ac:chgData name="Melissa Riley" userId="d5efca3b52404f59" providerId="LiveId" clId="{F5D1018D-1494-46C2-AE9A-EAD98811941B}" dt="2026-06-22T23:27:18.078" v="409" actId="14100"/>
          <ac:spMkLst>
            <pc:docMk/>
            <pc:sldMk cId="1738256030" sldId="355"/>
            <ac:spMk id="5" creationId="{DC255330-93DC-0F82-817F-4FE73AD66A0B}"/>
          </ac:spMkLst>
        </pc:spChg>
        <pc:spChg chg="mod">
          <ac:chgData name="Melissa Riley" userId="d5efca3b52404f59" providerId="LiveId" clId="{F5D1018D-1494-46C2-AE9A-EAD98811941B}" dt="2026-06-22T23:27:14.420" v="408"/>
          <ac:spMkLst>
            <pc:docMk/>
            <pc:sldMk cId="1738256030" sldId="355"/>
            <ac:spMk id="6" creationId="{15A8EB0E-25BF-E7EB-604E-7463D271F701}"/>
          </ac:spMkLst>
        </pc:spChg>
        <pc:picChg chg="del">
          <ac:chgData name="Melissa Riley" userId="d5efca3b52404f59" providerId="LiveId" clId="{F5D1018D-1494-46C2-AE9A-EAD98811941B}" dt="2026-06-22T23:25:42.383" v="381" actId="478"/>
          <ac:picMkLst>
            <pc:docMk/>
            <pc:sldMk cId="1738256030" sldId="355"/>
            <ac:picMk id="4" creationId="{A06314DC-71D8-D0B6-28D5-959BD3C8E2F2}"/>
          </ac:picMkLst>
        </pc:picChg>
        <pc:picChg chg="add del mod">
          <ac:chgData name="Melissa Riley" userId="d5efca3b52404f59" providerId="LiveId" clId="{F5D1018D-1494-46C2-AE9A-EAD98811941B}" dt="2026-06-22T23:28:29.624" v="417" actId="478"/>
          <ac:picMkLst>
            <pc:docMk/>
            <pc:sldMk cId="1738256030" sldId="355"/>
            <ac:picMk id="7" creationId="{55B94D94-77AB-18C2-0372-B755AFEE6C69}"/>
          </ac:picMkLst>
        </pc:picChg>
        <pc:picChg chg="del">
          <ac:chgData name="Melissa Riley" userId="d5efca3b52404f59" providerId="LiveId" clId="{F5D1018D-1494-46C2-AE9A-EAD98811941B}" dt="2026-06-22T23:25:42.937" v="382" actId="478"/>
          <ac:picMkLst>
            <pc:docMk/>
            <pc:sldMk cId="1738256030" sldId="355"/>
            <ac:picMk id="9" creationId="{A36303C3-7571-9278-BEC4-7EAF0AC5D6F3}"/>
          </ac:picMkLst>
        </pc:picChg>
        <pc:picChg chg="add mod">
          <ac:chgData name="Melissa Riley" userId="d5efca3b52404f59" providerId="LiveId" clId="{F5D1018D-1494-46C2-AE9A-EAD98811941B}" dt="2026-06-22T23:30:17.986" v="430" actId="14100"/>
          <ac:picMkLst>
            <pc:docMk/>
            <pc:sldMk cId="1738256030" sldId="355"/>
            <ac:picMk id="10" creationId="{EBEF7048-50D5-DA37-BBE5-CC49D3C96D95}"/>
          </ac:picMkLst>
        </pc:picChg>
        <pc:picChg chg="add del mod modCrop">
          <ac:chgData name="Melissa Riley" userId="d5efca3b52404f59" providerId="LiveId" clId="{F5D1018D-1494-46C2-AE9A-EAD98811941B}" dt="2026-06-22T23:29:22.349" v="422" actId="478"/>
          <ac:picMkLst>
            <pc:docMk/>
            <pc:sldMk cId="1738256030" sldId="355"/>
            <ac:picMk id="12" creationId="{D54D691E-1C16-F8EE-AC9D-7F5C83427945}"/>
          </ac:picMkLst>
        </pc:picChg>
        <pc:picChg chg="add del mod">
          <ac:chgData name="Melissa Riley" userId="d5efca3b52404f59" providerId="LiveId" clId="{F5D1018D-1494-46C2-AE9A-EAD98811941B}" dt="2026-06-22T23:29:30.988" v="426" actId="478"/>
          <ac:picMkLst>
            <pc:docMk/>
            <pc:sldMk cId="1738256030" sldId="355"/>
            <ac:picMk id="14" creationId="{B7808549-E8D6-5EBF-5AD6-1EB89D85A58E}"/>
          </ac:picMkLst>
        </pc:picChg>
        <pc:picChg chg="add mod">
          <ac:chgData name="Melissa Riley" userId="d5efca3b52404f59" providerId="LiveId" clId="{F5D1018D-1494-46C2-AE9A-EAD98811941B}" dt="2026-06-22T23:30:14.552" v="429" actId="14100"/>
          <ac:picMkLst>
            <pc:docMk/>
            <pc:sldMk cId="1738256030" sldId="355"/>
            <ac:picMk id="16" creationId="{5781D49B-9EAB-CE8A-5F33-C01213950446}"/>
          </ac:picMkLst>
        </pc:picChg>
      </pc:sldChg>
      <pc:sldChg chg="addSp delSp modSp add mod">
        <pc:chgData name="Melissa Riley" userId="d5efca3b52404f59" providerId="LiveId" clId="{F5D1018D-1494-46C2-AE9A-EAD98811941B}" dt="2026-06-22T23:49:03.775" v="463"/>
        <pc:sldMkLst>
          <pc:docMk/>
          <pc:sldMk cId="59007158" sldId="356"/>
        </pc:sldMkLst>
        <pc:spChg chg="mod">
          <ac:chgData name="Melissa Riley" userId="d5efca3b52404f59" providerId="LiveId" clId="{F5D1018D-1494-46C2-AE9A-EAD98811941B}" dt="2026-06-22T23:49:03.775" v="463"/>
          <ac:spMkLst>
            <pc:docMk/>
            <pc:sldMk cId="59007158" sldId="356"/>
            <ac:spMk id="6" creationId="{2765B395-FBFB-38BE-6E32-7EC529694226}"/>
          </ac:spMkLst>
        </pc:spChg>
        <pc:picChg chg="add del mod">
          <ac:chgData name="Melissa Riley" userId="d5efca3b52404f59" providerId="LiveId" clId="{F5D1018D-1494-46C2-AE9A-EAD98811941B}" dt="2026-06-22T23:32:21.163" v="445" actId="478"/>
          <ac:picMkLst>
            <pc:docMk/>
            <pc:sldMk cId="59007158" sldId="356"/>
            <ac:picMk id="4" creationId="{0C20E2DD-E5E5-BF37-43EB-004473C8587F}"/>
          </ac:picMkLst>
        </pc:picChg>
        <pc:picChg chg="add mod modCrop">
          <ac:chgData name="Melissa Riley" userId="d5efca3b52404f59" providerId="LiveId" clId="{F5D1018D-1494-46C2-AE9A-EAD98811941B}" dt="2026-06-22T23:33:12.062" v="451" actId="14100"/>
          <ac:picMkLst>
            <pc:docMk/>
            <pc:sldMk cId="59007158" sldId="356"/>
            <ac:picMk id="8" creationId="{E802A8E9-1244-AD3C-98A0-1783710E62A9}"/>
          </ac:picMkLst>
        </pc:picChg>
        <pc:picChg chg="del">
          <ac:chgData name="Melissa Riley" userId="d5efca3b52404f59" providerId="LiveId" clId="{F5D1018D-1494-46C2-AE9A-EAD98811941B}" dt="2026-06-22T23:30:37.500" v="442" actId="478"/>
          <ac:picMkLst>
            <pc:docMk/>
            <pc:sldMk cId="59007158" sldId="356"/>
            <ac:picMk id="10" creationId="{97EE0B68-536C-0A98-9AE3-31694B3163E6}"/>
          </ac:picMkLst>
        </pc:picChg>
      </pc:sldChg>
      <pc:sldChg chg="addSp delSp modSp add mod">
        <pc:chgData name="Melissa Riley" userId="d5efca3b52404f59" providerId="LiveId" clId="{F5D1018D-1494-46C2-AE9A-EAD98811941B}" dt="2026-06-22T23:51:27.843" v="492" actId="5793"/>
        <pc:sldMkLst>
          <pc:docMk/>
          <pc:sldMk cId="58485079" sldId="357"/>
        </pc:sldMkLst>
        <pc:spChg chg="mod">
          <ac:chgData name="Melissa Riley" userId="d5efca3b52404f59" providerId="LiveId" clId="{F5D1018D-1494-46C2-AE9A-EAD98811941B}" dt="2026-06-22T23:51:27.843" v="492" actId="5793"/>
          <ac:spMkLst>
            <pc:docMk/>
            <pc:sldMk cId="58485079" sldId="357"/>
            <ac:spMk id="5" creationId="{5E5534B3-3467-79D8-99FC-1035005D412A}"/>
          </ac:spMkLst>
        </pc:spChg>
        <pc:spChg chg="mod">
          <ac:chgData name="Melissa Riley" userId="d5efca3b52404f59" providerId="LiveId" clId="{F5D1018D-1494-46C2-AE9A-EAD98811941B}" dt="2026-06-22T23:51:03.683" v="490" actId="115"/>
          <ac:spMkLst>
            <pc:docMk/>
            <pc:sldMk cId="58485079" sldId="357"/>
            <ac:spMk id="6" creationId="{E4263633-C662-C2C4-5BED-F523ED676D6B}"/>
          </ac:spMkLst>
        </pc:spChg>
        <pc:picChg chg="add mod">
          <ac:chgData name="Melissa Riley" userId="d5efca3b52404f59" providerId="LiveId" clId="{F5D1018D-1494-46C2-AE9A-EAD98811941B}" dt="2026-06-22T23:49:55.253" v="479" actId="1076"/>
          <ac:picMkLst>
            <pc:docMk/>
            <pc:sldMk cId="58485079" sldId="357"/>
            <ac:picMk id="4" creationId="{5D16B956-0EA9-5380-2156-89B0D756812A}"/>
          </ac:picMkLst>
        </pc:picChg>
        <pc:picChg chg="del">
          <ac:chgData name="Melissa Riley" userId="d5efca3b52404f59" providerId="LiveId" clId="{F5D1018D-1494-46C2-AE9A-EAD98811941B}" dt="2026-06-22T23:49:23.775" v="475" actId="478"/>
          <ac:picMkLst>
            <pc:docMk/>
            <pc:sldMk cId="58485079" sldId="357"/>
            <ac:picMk id="16" creationId="{CFA5A028-4286-EA70-F073-D2853326E1C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89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Tab 3-4C (3)</a:t>
            </a:r>
            <a:endParaRPr/>
          </a:p>
        </p:txBody>
      </p:sp>
      <p:sp>
        <p:nvSpPr>
          <p:cNvPr id="50" name="Google Shape;50;p2:notes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00" tIns="46400" rIns="92800" bIns="464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9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7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2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5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65:notes"/>
          <p:cNvSpPr txBox="1">
            <a:spLocks noGrp="1"/>
          </p:cNvSpPr>
          <p:nvPr>
            <p:ph type="body" idx="1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spcFirstLastPara="1" wrap="square" lIns="92800" tIns="46400" rIns="92800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94"/>
          <p:cNvCxnSpPr/>
          <p:nvPr/>
        </p:nvCxnSpPr>
        <p:spPr>
          <a:xfrm>
            <a:off x="1613243" y="5677246"/>
            <a:ext cx="6075406" cy="0"/>
          </a:xfrm>
          <a:prstGeom prst="straightConnector1">
            <a:avLst/>
          </a:prstGeom>
          <a:noFill/>
          <a:ln w="25400" cap="flat" cmpd="sng">
            <a:solidFill>
              <a:srgbClr val="DA291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94"/>
          <p:cNvSpPr txBox="1">
            <a:spLocks noGrp="1"/>
          </p:cNvSpPr>
          <p:nvPr>
            <p:ph type="body" idx="1"/>
          </p:nvPr>
        </p:nvSpPr>
        <p:spPr>
          <a:xfrm>
            <a:off x="755650" y="3638550"/>
            <a:ext cx="7694613" cy="1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4C97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004C97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Content">
  <p:cSld name="Headline with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5"/>
          <p:cNvSpPr txBox="1">
            <a:spLocks noGrp="1"/>
          </p:cNvSpPr>
          <p:nvPr>
            <p:ph type="title"/>
          </p:nvPr>
        </p:nvSpPr>
        <p:spPr>
          <a:xfrm>
            <a:off x="326768" y="192259"/>
            <a:ext cx="8229600" cy="98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  <a:defRPr sz="2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95"/>
          <p:cNvSpPr txBox="1">
            <a:spLocks noGrp="1"/>
          </p:cNvSpPr>
          <p:nvPr>
            <p:ph type="body" idx="1"/>
          </p:nvPr>
        </p:nvSpPr>
        <p:spPr>
          <a:xfrm>
            <a:off x="457200" y="1818640"/>
            <a:ext cx="8229600" cy="400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20" name="Google Shape;20;p95" descr="NationalFFA_Emblem_R_3C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4001" y="78163"/>
            <a:ext cx="1095621" cy="1315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with Blank Content">
  <p:cSld name="Headline with Blank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6"/>
          <p:cNvSpPr txBox="1">
            <a:spLocks noGrp="1"/>
          </p:cNvSpPr>
          <p:nvPr>
            <p:ph type="title"/>
          </p:nvPr>
        </p:nvSpPr>
        <p:spPr>
          <a:xfrm>
            <a:off x="326768" y="192260"/>
            <a:ext cx="8229600" cy="9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  <a:defRPr sz="2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3" name="Google Shape;23;p96" descr="NationalFFA_Emblem_R_3C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4001" y="78163"/>
            <a:ext cx="1095621" cy="1315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97" descr="NationalFFA_Emblem_R_3C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4001" y="78163"/>
            <a:ext cx="1095621" cy="1315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 with Content">
  <p:cSld name="Subhead with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98"/>
          <p:cNvCxnSpPr/>
          <p:nvPr/>
        </p:nvCxnSpPr>
        <p:spPr>
          <a:xfrm>
            <a:off x="2004541" y="1867242"/>
            <a:ext cx="5134919" cy="0"/>
          </a:xfrm>
          <a:prstGeom prst="straightConnector1">
            <a:avLst/>
          </a:prstGeom>
          <a:noFill/>
          <a:ln w="25400" cap="flat" cmpd="sng">
            <a:solidFill>
              <a:srgbClr val="DA291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98"/>
          <p:cNvSpPr txBox="1">
            <a:spLocks noGrp="1"/>
          </p:cNvSpPr>
          <p:nvPr>
            <p:ph type="title"/>
          </p:nvPr>
        </p:nvSpPr>
        <p:spPr>
          <a:xfrm>
            <a:off x="326768" y="192259"/>
            <a:ext cx="8229600" cy="98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  <a:defRPr sz="2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98"/>
          <p:cNvSpPr txBox="1">
            <a:spLocks noGrp="1"/>
          </p:cNvSpPr>
          <p:nvPr>
            <p:ph type="body" idx="1"/>
          </p:nvPr>
        </p:nvSpPr>
        <p:spPr>
          <a:xfrm>
            <a:off x="2182813" y="1325648"/>
            <a:ext cx="4778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4C97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0" name="Google Shape;30;p98"/>
          <p:cNvSpPr txBox="1">
            <a:spLocks noGrp="1"/>
          </p:cNvSpPr>
          <p:nvPr>
            <p:ph type="body" idx="2"/>
          </p:nvPr>
        </p:nvSpPr>
        <p:spPr>
          <a:xfrm>
            <a:off x="457200" y="2194560"/>
            <a:ext cx="8229600" cy="393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31" name="Google Shape;31;p98" descr="NationalFFA_Emblem_R_3C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4001" y="78163"/>
            <a:ext cx="1095621" cy="1315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 with Bullet List">
  <p:cSld name="Subhead with Bullet Lis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9"/>
          <p:cNvSpPr txBox="1">
            <a:spLocks noGrp="1"/>
          </p:cNvSpPr>
          <p:nvPr>
            <p:ph type="title"/>
          </p:nvPr>
        </p:nvSpPr>
        <p:spPr>
          <a:xfrm>
            <a:off x="326768" y="192259"/>
            <a:ext cx="8229600" cy="98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  <a:defRPr sz="24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4" name="Google Shape;34;p99"/>
          <p:cNvCxnSpPr/>
          <p:nvPr/>
        </p:nvCxnSpPr>
        <p:spPr>
          <a:xfrm>
            <a:off x="2004541" y="1867242"/>
            <a:ext cx="5134919" cy="0"/>
          </a:xfrm>
          <a:prstGeom prst="straightConnector1">
            <a:avLst/>
          </a:prstGeom>
          <a:noFill/>
          <a:ln w="25400" cap="flat" cmpd="sng">
            <a:solidFill>
              <a:srgbClr val="DA291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p99"/>
          <p:cNvSpPr txBox="1">
            <a:spLocks noGrp="1"/>
          </p:cNvSpPr>
          <p:nvPr>
            <p:ph type="body" idx="1"/>
          </p:nvPr>
        </p:nvSpPr>
        <p:spPr>
          <a:xfrm>
            <a:off x="2182813" y="1325648"/>
            <a:ext cx="477837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4C97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6" name="Google Shape;36;p99"/>
          <p:cNvSpPr txBox="1">
            <a:spLocks noGrp="1"/>
          </p:cNvSpPr>
          <p:nvPr>
            <p:ph type="body" idx="2"/>
          </p:nvPr>
        </p:nvSpPr>
        <p:spPr>
          <a:xfrm>
            <a:off x="457200" y="2194560"/>
            <a:ext cx="8229600" cy="393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37" name="Google Shape;37;p99" descr="NationalFFA_Emblem_R_3C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4001" y="78163"/>
            <a:ext cx="1095621" cy="1315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3"/>
          <p:cNvSpPr>
            <a:spLocks noGrp="1"/>
          </p:cNvSpPr>
          <p:nvPr>
            <p:ph type="sldNum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5" tIns="9125" rIns="9125" bIns="9125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93"/>
          <p:cNvSpPr/>
          <p:nvPr/>
        </p:nvSpPr>
        <p:spPr>
          <a:xfrm>
            <a:off x="0" y="-1"/>
            <a:ext cx="9150865" cy="844379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4C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3"/>
          <p:cNvSpPr/>
          <p:nvPr/>
        </p:nvSpPr>
        <p:spPr>
          <a:xfrm>
            <a:off x="0" y="6425514"/>
            <a:ext cx="9150866" cy="267448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3"/>
          <p:cNvSpPr/>
          <p:nvPr/>
        </p:nvSpPr>
        <p:spPr>
          <a:xfrm>
            <a:off x="1092" y="6576541"/>
            <a:ext cx="9149773" cy="287233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body" idx="1"/>
          </p:nvPr>
        </p:nvSpPr>
        <p:spPr>
          <a:xfrm>
            <a:off x="469025" y="3151100"/>
            <a:ext cx="8421000" cy="1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400"/>
              <a:buNone/>
            </a:pPr>
            <a:r>
              <a:rPr lang="en-US"/>
              <a:t>Georgia FFA 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400"/>
              <a:buNone/>
            </a:pPr>
            <a:r>
              <a:rPr lang="en-US"/>
              <a:t>Floriculture 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400"/>
              <a:buNone/>
            </a:pPr>
            <a:r>
              <a:rPr lang="en-US"/>
              <a:t>Plant Identification Tips and Tricks </a:t>
            </a:r>
            <a:endParaRPr/>
          </a:p>
        </p:txBody>
      </p:sp>
      <p:pic>
        <p:nvPicPr>
          <p:cNvPr id="43" name="Google Shape;43;p1" descr="NationalFFA_Emblem_R_3C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9801" y="770767"/>
            <a:ext cx="2146300" cy="257799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"/>
          <p:cNvSpPr txBox="1"/>
          <p:nvPr/>
        </p:nvSpPr>
        <p:spPr>
          <a:xfrm>
            <a:off x="687525" y="5716050"/>
            <a:ext cx="62697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a free resource provided by Georgia Agricultural Education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Original creator: Melissa Riley, Central Region Horticulture Teacher</a:t>
            </a:r>
            <a:endParaRPr/>
          </a:p>
        </p:txBody>
      </p:sp>
      <p:pic>
        <p:nvPicPr>
          <p:cNvPr id="45" name="Google Shape;4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5505" y="5274772"/>
            <a:ext cx="1308495" cy="11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5"/>
          <p:cNvSpPr txBox="1">
            <a:spLocks noGrp="1"/>
          </p:cNvSpPr>
          <p:nvPr>
            <p:ph type="title"/>
          </p:nvPr>
        </p:nvSpPr>
        <p:spPr>
          <a:xfrm>
            <a:off x="326768" y="192260"/>
            <a:ext cx="8229600" cy="9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Sweet Potato Vine</a:t>
            </a:r>
            <a:endParaRPr/>
          </a:p>
        </p:txBody>
      </p:sp>
      <p:pic>
        <p:nvPicPr>
          <p:cNvPr id="676" name="Google Shape;676;p65" descr="Image result for Ipomoea batatas c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885" y="1688122"/>
            <a:ext cx="5477980" cy="3651987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65"/>
          <p:cNvSpPr txBox="1"/>
          <p:nvPr/>
        </p:nvSpPr>
        <p:spPr>
          <a:xfrm>
            <a:off x="5884748" y="1388605"/>
            <a:ext cx="305996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Tender perennial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Popular root vegetable</a:t>
            </a:r>
            <a:endParaRPr/>
          </a:p>
          <a:p>
            <a:pPr marL="339725" marR="0" lvl="0" indent="-339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purple, chartreuse and variegated-leaved cultivars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popular ornamental foliage plant.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Stems typically mound to 9” tall but spread by trailing stems to 8-10’ wide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of the ornamental varieties are heart-shaped to palmately lobed (to 6” long)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Ornamental varieties usually do not flower.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89"/>
          <p:cNvSpPr txBox="1">
            <a:spLocks noGrp="1"/>
          </p:cNvSpPr>
          <p:nvPr>
            <p:ph type="title"/>
          </p:nvPr>
        </p:nvSpPr>
        <p:spPr>
          <a:xfrm>
            <a:off x="326768" y="192260"/>
            <a:ext cx="8229600" cy="9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Wandering Jew (Inch Plant)</a:t>
            </a:r>
            <a:endParaRPr/>
          </a:p>
        </p:txBody>
      </p:sp>
      <p:sp>
        <p:nvSpPr>
          <p:cNvPr id="726" name="Google Shape;726;p89"/>
          <p:cNvSpPr txBox="1"/>
          <p:nvPr/>
        </p:nvSpPr>
        <p:spPr>
          <a:xfrm>
            <a:off x="5123145" y="1259890"/>
            <a:ext cx="3777580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Leaf surface is shiny and slightly succulent-feeling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2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almost iridescent in good light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2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underside of the leaf is usually solid color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 leaf points straight out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2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/>
              <a:t>Trailing/cascading habit with jointed, fleshy stems that root easily</a:t>
            </a:r>
            <a:endParaRPr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52468-C068-8B76-69C8-44CA2747A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75" y="1029444"/>
            <a:ext cx="4270657" cy="51247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89894-CF82-CE6E-4512-61D61C5ED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lets compare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0464C-8DC2-83B1-0255-C0E55DDA93B3}"/>
              </a:ext>
            </a:extLst>
          </p:cNvPr>
          <p:cNvSpPr txBox="1"/>
          <p:nvPr/>
        </p:nvSpPr>
        <p:spPr>
          <a:xfrm>
            <a:off x="843893" y="4186927"/>
            <a:ext cx="32891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tx1"/>
                </a:solidFill>
                <a:latin typeface="Georgia" panose="02040502050405020303" pitchFamily="18" charset="0"/>
                <a:ea typeface="Georgia" pitchFamily="34" charset="-122"/>
                <a:cs typeface="Georgia" pitchFamily="34" charset="-120"/>
              </a:rPr>
              <a:t>Pothos</a:t>
            </a: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  <a:ea typeface="Georgia" pitchFamily="34" charset="-122"/>
                <a:cs typeface="Georgia" pitchFamily="34" charset="-12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  <a:ea typeface="Georgia" pitchFamily="34" charset="-122"/>
                <a:cs typeface="Georgia" pitchFamily="34" charset="-120"/>
              </a:rPr>
              <a:t>grooved/ribbed node you can FEEL with your finger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ea typeface="Georgia" pitchFamily="34" charset="-122"/>
                <a:cs typeface="Georgia" pitchFamily="34" charset="-120"/>
              </a:rPr>
              <a:t>Thicker, waxier leaves with marbled yellow or white variegation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slightly bumpy leaf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asymmetrical leaf base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51584-D685-53B2-595F-02C13700B916}"/>
              </a:ext>
            </a:extLst>
          </p:cNvPr>
          <p:cNvSpPr txBox="1"/>
          <p:nvPr/>
        </p:nvSpPr>
        <p:spPr>
          <a:xfrm>
            <a:off x="4788310" y="4063817"/>
            <a:ext cx="36002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Georgia" panose="02040502050405020303" pitchFamily="18" charset="0"/>
              </a:rPr>
              <a:t>Heartleaf Philodendron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Georgia" panose="02040502050405020303" pitchFamily="18" charset="0"/>
              </a:rPr>
              <a:t>look for the bronze/pink papery sheath at the growing tip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Thinner, softer, matte leaves almost always solid dark 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perfectly smooth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deeper more symmetrical heart notch at leaf 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8FB4A-8167-5A09-7766-EC403D52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02" y="1032886"/>
            <a:ext cx="3117019" cy="3117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CF71D8-AF80-C544-9656-2024AD45F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289" y="947146"/>
            <a:ext cx="3116672" cy="311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5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E8C81-B70C-38CB-15C5-0E68C7AF1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CFD3B-6D1C-2E92-CB89-0F437A67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lets compare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55330-93DC-0F82-817F-4FE73AD66A0B}"/>
              </a:ext>
            </a:extLst>
          </p:cNvPr>
          <p:cNvSpPr txBox="1"/>
          <p:nvPr/>
        </p:nvSpPr>
        <p:spPr>
          <a:xfrm>
            <a:off x="637415" y="3862463"/>
            <a:ext cx="35019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  <a:ea typeface="Georgia" pitchFamily="34" charset="-122"/>
                <a:cs typeface="Georgia" pitchFamily="34" charset="-120"/>
              </a:rPr>
              <a:t>English Ivy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  <a:ea typeface="Georgia" pitchFamily="34" charset="-122"/>
                <a:cs typeface="Georgia" pitchFamily="34" charset="-120"/>
              </a:rPr>
              <a:t>Classic pointed 3–5 lobed leaf shape everyone recognizes as ‘ivy’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dark green with pale veins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stiff waxy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aerial rootlets let it cling directly to walls without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many variegated varieties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8EB0E-25BF-E7EB-604E-7463D271F701}"/>
              </a:ext>
            </a:extLst>
          </p:cNvPr>
          <p:cNvSpPr txBox="1"/>
          <p:nvPr/>
        </p:nvSpPr>
        <p:spPr>
          <a:xfrm>
            <a:off x="4807974" y="3739352"/>
            <a:ext cx="36002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Georgia" panose="02040502050405020303" pitchFamily="18" charset="0"/>
              </a:rPr>
              <a:t>Swedish Ivy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Georgia" panose="02040502050405020303" pitchFamily="18" charset="0"/>
              </a:rPr>
              <a:t>Round, scalloped-edge leaves with NO points or lobes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square 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bright light 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produces tiny white flower spikes year-round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EF7048-50D5-DA37-BBE5-CC49D3C96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159" y="904568"/>
            <a:ext cx="2834784" cy="28347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81D49B-9EAB-CE8A-5F33-C01213950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67" y="1190773"/>
            <a:ext cx="3427319" cy="26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5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EEB12-34AE-2C36-4DDD-A9ADD9472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35E8-7773-5101-5091-96E334CE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lets compare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53430-6887-478D-D884-97C43E0B0357}"/>
              </a:ext>
            </a:extLst>
          </p:cNvPr>
          <p:cNvSpPr txBox="1"/>
          <p:nvPr/>
        </p:nvSpPr>
        <p:spPr>
          <a:xfrm>
            <a:off x="637415" y="3862463"/>
            <a:ext cx="35019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  <a:ea typeface="Georgia" pitchFamily="34" charset="-122"/>
                <a:cs typeface="Georgia" pitchFamily="34" charset="-120"/>
              </a:rPr>
              <a:t>English Ivy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  <a:ea typeface="Georgia" pitchFamily="34" charset="-122"/>
                <a:cs typeface="Georgia" pitchFamily="34" charset="-120"/>
              </a:rPr>
              <a:t>Classic pointed 3–5 lobed leaf shape everyone recognizes as ‘ivy’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dark green with pale veins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stiff waxy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aerial rootlets let it cling directly to walls without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many variegated varieties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65B395-FBFB-38BE-6E32-7EC529694226}"/>
              </a:ext>
            </a:extLst>
          </p:cNvPr>
          <p:cNvSpPr txBox="1"/>
          <p:nvPr/>
        </p:nvSpPr>
        <p:spPr>
          <a:xfrm>
            <a:off x="4807974" y="3739352"/>
            <a:ext cx="36002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Georgia" panose="02040502050405020303" pitchFamily="18" charset="0"/>
              </a:rPr>
              <a:t>Ivy Geranium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Georgia" panose="02040502050405020303" pitchFamily="18" charset="0"/>
              </a:rPr>
              <a:t>has showy flower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Named 'ivy' because its 5-lobed leaf LOOKS like ivy — but it's a geranium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waxy, thick, semi-succulent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trails from a hanging basket but cannot climb walls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AF7E81-5A85-9A22-AA26-0AED030C6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67" y="1190773"/>
            <a:ext cx="3427319" cy="2671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02A8E9-1244-AD3C-98A0-1783710E62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515"/>
          <a:stretch>
            <a:fillRect/>
          </a:stretch>
        </p:blipFill>
        <p:spPr>
          <a:xfrm>
            <a:off x="4680154" y="1118974"/>
            <a:ext cx="3296693" cy="262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58934-A578-6F44-88BE-D848B7C68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B18B-ACAC-77BC-D8E6-26C8F0122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lets compare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534B3-3467-79D8-99FC-1035005D412A}"/>
              </a:ext>
            </a:extLst>
          </p:cNvPr>
          <p:cNvSpPr txBox="1"/>
          <p:nvPr/>
        </p:nvSpPr>
        <p:spPr>
          <a:xfrm>
            <a:off x="637415" y="3862463"/>
            <a:ext cx="35019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  <a:ea typeface="Georgia" pitchFamily="34" charset="-122"/>
                <a:cs typeface="Georgia" pitchFamily="34" charset="-120"/>
              </a:rPr>
              <a:t>Geranium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  <a:ea typeface="Georgia" pitchFamily="34" charset="-122"/>
                <a:cs typeface="Georgia" pitchFamily="34" charset="-120"/>
              </a:rPr>
              <a:t>Upright bushy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1"/>
                </a:solidFill>
                <a:latin typeface="Georgia" panose="02040502050405020303" pitchFamily="18" charset="0"/>
              </a:rPr>
              <a:t>round, hairy leaves 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with a distinct dark horseshoe/zone marking on the leaf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Strong, distinctive smell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63633-C662-C2C4-5BED-F523ED676D6B}"/>
              </a:ext>
            </a:extLst>
          </p:cNvPr>
          <p:cNvSpPr txBox="1"/>
          <p:nvPr/>
        </p:nvSpPr>
        <p:spPr>
          <a:xfrm>
            <a:off x="4807974" y="3739352"/>
            <a:ext cx="36002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Georgia" panose="02040502050405020303" pitchFamily="18" charset="0"/>
              </a:rPr>
              <a:t>Ivy Geranium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Georgia" panose="02040502050405020303" pitchFamily="18" charset="0"/>
              </a:rPr>
              <a:t>has showy flower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Named 'ivy' because its 5-lobed leaf LOOKS like ivy — but it's a geranium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>
                <a:latin typeface="Georgia" panose="02040502050405020303" pitchFamily="18" charset="0"/>
              </a:rPr>
              <a:t>waxy, thick, semi-succulent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eorgia" panose="02040502050405020303" pitchFamily="18" charset="0"/>
              </a:rPr>
              <a:t>trails from a hanging basket but cannot climb walls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2989CA-25FE-3644-58C1-0450C1BE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515"/>
          <a:stretch>
            <a:fillRect/>
          </a:stretch>
        </p:blipFill>
        <p:spPr>
          <a:xfrm>
            <a:off x="4680154" y="1118974"/>
            <a:ext cx="3296693" cy="262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16B956-0EA9-5380-2156-89B0D7568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38" y="876479"/>
            <a:ext cx="2937233" cy="29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>
            <a:spLocks noGrp="1"/>
          </p:cNvSpPr>
          <p:nvPr>
            <p:ph type="title"/>
          </p:nvPr>
        </p:nvSpPr>
        <p:spPr>
          <a:xfrm>
            <a:off x="334963" y="0"/>
            <a:ext cx="8229600" cy="583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</a:pPr>
            <a:r>
              <a:rPr lang="en-US" sz="1800">
                <a:solidFill>
                  <a:schemeClr val="lt1"/>
                </a:solidFill>
              </a:rPr>
              <a:t> 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</p:txBody>
      </p:sp>
      <p:sp>
        <p:nvSpPr>
          <p:cNvPr id="53" name="Google Shape;53;p2"/>
          <p:cNvSpPr txBox="1">
            <a:spLocks noGrp="1"/>
          </p:cNvSpPr>
          <p:nvPr>
            <p:ph type="body" idx="1"/>
          </p:nvPr>
        </p:nvSpPr>
        <p:spPr>
          <a:xfrm>
            <a:off x="457200" y="1166648"/>
            <a:ext cx="8229600" cy="465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 b="1">
                <a:latin typeface="Georgia"/>
                <a:ea typeface="Georgia"/>
                <a:cs typeface="Georgia"/>
                <a:sym typeface="Georgia"/>
              </a:rPr>
              <a:t>This PowerPoint was created to provide key characteristics of plants on the Plant Identification list of the Georgia Floriculture Career Development Event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7C0E5-6A36-9E7D-752C-CFD3C2BF4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Vines </a:t>
            </a:r>
            <a:r>
              <a:rPr lang="en-US"/>
              <a:t>and Trailing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7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 txBox="1">
            <a:spLocks noGrp="1"/>
          </p:cNvSpPr>
          <p:nvPr>
            <p:ph type="title"/>
          </p:nvPr>
        </p:nvSpPr>
        <p:spPr>
          <a:xfrm>
            <a:off x="326768" y="192259"/>
            <a:ext cx="8229600" cy="98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Clematis</a:t>
            </a:r>
            <a:endParaRPr/>
          </a:p>
        </p:txBody>
      </p:sp>
      <p:pic>
        <p:nvPicPr>
          <p:cNvPr id="197" name="Google Shape;197;p19" descr="Clematis_Jackmanii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020" y="1249664"/>
            <a:ext cx="4114800" cy="504298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9"/>
          <p:cNvSpPr txBox="1"/>
          <p:nvPr/>
        </p:nvSpPr>
        <p:spPr>
          <a:xfrm>
            <a:off x="4958073" y="1348629"/>
            <a:ext cx="4102607" cy="50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Large, showy flowers with 4–6 broad overlapping petals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19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are compound, leaves attach to trellis to help hold the plant upright – veins palmate</a:t>
            </a:r>
            <a:endParaRPr sz="1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petals fall off, usually leave pistil behind </a:t>
            </a:r>
            <a:endParaRPr sz="1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on a trellis or stake</a:t>
            </a:r>
            <a:endParaRPr sz="1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 thin stem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19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900" dirty="0"/>
              <a:t>fluffy, feathery seed head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19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900" dirty="0"/>
              <a:t>Leaves in groups of 3 </a:t>
            </a:r>
            <a:endParaRPr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9"/>
          <p:cNvSpPr txBox="1">
            <a:spLocks noGrp="1"/>
          </p:cNvSpPr>
          <p:nvPr>
            <p:ph type="title"/>
          </p:nvPr>
        </p:nvSpPr>
        <p:spPr>
          <a:xfrm>
            <a:off x="326768" y="192260"/>
            <a:ext cx="8229600" cy="9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Ivy Geranium</a:t>
            </a:r>
            <a:endParaRPr/>
          </a:p>
        </p:txBody>
      </p:sp>
      <p:pic>
        <p:nvPicPr>
          <p:cNvPr id="338" name="Google Shape;33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18" y="1542054"/>
            <a:ext cx="5772164" cy="421730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9"/>
          <p:cNvSpPr txBox="1"/>
          <p:nvPr/>
        </p:nvSpPr>
        <p:spPr>
          <a:xfrm>
            <a:off x="6084667" y="1372024"/>
            <a:ext cx="2774731" cy="52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Trailing/cascading habit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0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Flowers cluster in rounded heads just like regular geranium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are waxy and glossy, not as hairy as regular geranium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000" dirty="0">
              <a:solidFill>
                <a:schemeClr val="dk1"/>
              </a:solidFill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000" dirty="0"/>
              <a:t>Leaf has ivy-like shape with 5 pointed lobes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7"/>
          <p:cNvSpPr txBox="1">
            <a:spLocks noGrp="1"/>
          </p:cNvSpPr>
          <p:nvPr>
            <p:ph type="title"/>
          </p:nvPr>
        </p:nvSpPr>
        <p:spPr>
          <a:xfrm>
            <a:off x="326768" y="192260"/>
            <a:ext cx="8229600" cy="9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English Ivy</a:t>
            </a:r>
            <a:endParaRPr/>
          </a:p>
        </p:txBody>
      </p:sp>
      <p:pic>
        <p:nvPicPr>
          <p:cNvPr id="399" name="Google Shape;39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39" y="1759209"/>
            <a:ext cx="5749642" cy="3520713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7"/>
          <p:cNvSpPr txBox="1"/>
          <p:nvPr/>
        </p:nvSpPr>
        <p:spPr>
          <a:xfrm>
            <a:off x="6145162" y="1630628"/>
            <a:ext cx="276296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Aerial rootlets along the stem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Classic 3–5 lobed leaf shape with pointed tips and distinctly pale/cream-colored veins against dark green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Waxy, leathery leaf texture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Comes in solid green and different variegated patterns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9"/>
          <p:cNvSpPr txBox="1">
            <a:spLocks noGrp="1"/>
          </p:cNvSpPr>
          <p:nvPr>
            <p:ph type="title"/>
          </p:nvPr>
        </p:nvSpPr>
        <p:spPr>
          <a:xfrm>
            <a:off x="326768" y="192260"/>
            <a:ext cx="8229600" cy="9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Swedish Ivy</a:t>
            </a:r>
            <a:endParaRPr/>
          </a:p>
        </p:txBody>
      </p:sp>
      <p:sp>
        <p:nvSpPr>
          <p:cNvPr id="406" name="Google Shape;406;p49"/>
          <p:cNvSpPr txBox="1"/>
          <p:nvPr/>
        </p:nvSpPr>
        <p:spPr>
          <a:xfrm>
            <a:off x="5751872" y="1286499"/>
            <a:ext cx="3156252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Square stem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Round, scalloped-edge leaves with deep veins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Tiny white flowers bloom in spikes on and off throughout the year</a:t>
            </a:r>
            <a:endParaRPr dirty="0"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Trailing plant typically grown in hanging baskets </a:t>
            </a:r>
            <a:endParaRPr dirty="0"/>
          </a:p>
        </p:txBody>
      </p:sp>
      <p:pic>
        <p:nvPicPr>
          <p:cNvPr id="407" name="Google Shape;407;p49" descr="6 PLANT CUTTINGS 5&quot;+ Plectranthus Creeping Charlie SWEDISH IVY Houseplants  | e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876" y="1411206"/>
            <a:ext cx="5380783" cy="4035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2"/>
          <p:cNvSpPr txBox="1">
            <a:spLocks noGrp="1"/>
          </p:cNvSpPr>
          <p:nvPr>
            <p:ph type="title"/>
          </p:nvPr>
        </p:nvSpPr>
        <p:spPr>
          <a:xfrm>
            <a:off x="176642" y="0"/>
            <a:ext cx="8229600" cy="92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Heartleaf Philodendron</a:t>
            </a:r>
            <a:endParaRPr/>
          </a:p>
        </p:txBody>
      </p:sp>
      <p:pic>
        <p:nvPicPr>
          <p:cNvPr id="565" name="Google Shape;565;p72" descr="https://images-na.ssl-images-amazon.com/images/I/51qk6N75Dd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5137618" cy="494249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72"/>
          <p:cNvSpPr txBox="1"/>
          <p:nvPr/>
        </p:nvSpPr>
        <p:spPr>
          <a:xfrm>
            <a:off x="5137618" y="1259302"/>
            <a:ext cx="3873909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are thin, soft, and matte, Leaves heart shaped</a:t>
            </a:r>
            <a:endParaRPr sz="2000"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variegated or solid green leaves</a:t>
            </a:r>
            <a:endParaRPr sz="2000"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Stem is very smooth, very round </a:t>
            </a:r>
            <a:endParaRPr sz="2000"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Stipule is a small piece of tissue that is NOT fused to the stem, unlike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pothos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n-US" sz="20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New leaves emerge from a pink/bronze papery sheath (cataphyll) that dries and falls off</a:t>
            </a: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5"/>
          <p:cNvSpPr txBox="1">
            <a:spLocks noGrp="1"/>
          </p:cNvSpPr>
          <p:nvPr>
            <p:ph type="title"/>
          </p:nvPr>
        </p:nvSpPr>
        <p:spPr>
          <a:xfrm>
            <a:off x="326768" y="192259"/>
            <a:ext cx="8229600" cy="981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rgia"/>
              <a:buNone/>
            </a:pPr>
            <a:r>
              <a:rPr lang="en-US"/>
              <a:t>Pothos</a:t>
            </a:r>
            <a:endParaRPr/>
          </a:p>
        </p:txBody>
      </p:sp>
      <p:pic>
        <p:nvPicPr>
          <p:cNvPr id="595" name="Google Shape;595;p7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6768" y="1068647"/>
            <a:ext cx="3699322" cy="5067565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5"/>
          <p:cNvSpPr txBox="1"/>
          <p:nvPr/>
        </p:nvSpPr>
        <p:spPr>
          <a:xfrm>
            <a:off x="4441568" y="1577560"/>
            <a:ext cx="4172809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are always marbled either green &amp; white or green &amp; yellow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200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/>
              <a:t>Leaves are slightly waxy and thick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Trailing growth pattern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Ribbed, grooved node where the stipule is fused to the stem</a:t>
            </a:r>
            <a:endParaRPr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FA Inservice Master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684</Words>
  <Application>Microsoft Office PowerPoint</Application>
  <PresentationFormat>On-screen Show (4:3)</PresentationFormat>
  <Paragraphs>129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Noto Sans Symbols</vt:lpstr>
      <vt:lpstr>Arial</vt:lpstr>
      <vt:lpstr>Libre Franklin</vt:lpstr>
      <vt:lpstr>Verdana</vt:lpstr>
      <vt:lpstr>Georgia</vt:lpstr>
      <vt:lpstr>FFA Inservice Master</vt:lpstr>
      <vt:lpstr>PowerPoint Presentation</vt:lpstr>
      <vt:lpstr>  </vt:lpstr>
      <vt:lpstr>PowerPoint Presentation</vt:lpstr>
      <vt:lpstr>Clematis</vt:lpstr>
      <vt:lpstr>Ivy Geranium</vt:lpstr>
      <vt:lpstr>English Ivy</vt:lpstr>
      <vt:lpstr>Swedish Ivy</vt:lpstr>
      <vt:lpstr>Heartleaf Philodendron</vt:lpstr>
      <vt:lpstr>Pothos</vt:lpstr>
      <vt:lpstr>Sweet Potato Vine</vt:lpstr>
      <vt:lpstr>Wandering Jew (Inch Plant)</vt:lpstr>
      <vt:lpstr>Now lets compare</vt:lpstr>
      <vt:lpstr>Now lets compare</vt:lpstr>
      <vt:lpstr>Now lets compare</vt:lpstr>
      <vt:lpstr>Now lets compare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Information Technology</dc:creator>
  <cp:lastModifiedBy>Melissa Riley</cp:lastModifiedBy>
  <cp:revision>5</cp:revision>
  <dcterms:created xsi:type="dcterms:W3CDTF">2007-01-30T15:01:20Z</dcterms:created>
  <dcterms:modified xsi:type="dcterms:W3CDTF">2026-06-22T23:51:36Z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Basic Excel Workbook</vt:lpwstr>
  </property>
  <property fmtid="{D5CDD505-2E9C-101B-9397-08002B2CF9AE}" pid="3" name="ContentTypeId">
    <vt:lpwstr>0x010100E0F45C0E3884B14D86F69C16F715BA100034B665055D71C84EB19B23098300E880</vt:lpwstr>
  </property>
</Properties>
</file>