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6858000" cx="12192000"/>
  <p:notesSz cx="6858000" cy="9144000"/>
  <p:embeddedFontLst>
    <p:embeddedFont>
      <p:font typeface="Play"/>
      <p:regular r:id="rId48"/>
      <p:bold r:id="rId49"/>
    </p:embeddedFont>
    <p:embeddedFont>
      <p:font typeface="Libre Franklin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54" roundtripDataSignature="AMtx7mi0g4UXNR9wNbvomK7YMDm5czFj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lay-regular.fntdata"/><Relationship Id="rId47" Type="http://schemas.openxmlformats.org/officeDocument/2006/relationships/slide" Target="slides/slide42.xml"/><Relationship Id="rId49" Type="http://schemas.openxmlformats.org/officeDocument/2006/relationships/font" Target="fonts/Pl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ibreFranklin-bold.fntdata"/><Relationship Id="rId50" Type="http://schemas.openxmlformats.org/officeDocument/2006/relationships/font" Target="fonts/LibreFranklin-regular.fntdata"/><Relationship Id="rId53" Type="http://schemas.openxmlformats.org/officeDocument/2006/relationships/font" Target="fonts/LibreFranklin-boldItalic.fntdata"/><Relationship Id="rId52" Type="http://schemas.openxmlformats.org/officeDocument/2006/relationships/font" Target="fonts/LibreFranklin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6400" lIns="92800" spcFirstLastPara="1" rIns="92800" wrap="square" tIns="464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/>
          <p:nvPr>
            <p:ph idx="1" type="body"/>
          </p:nvPr>
        </p:nvSpPr>
        <p:spPr>
          <a:xfrm>
            <a:off x="1007534" y="3638550"/>
            <a:ext cx="10259484" cy="1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4C97"/>
              </a:buClr>
              <a:buSzPts val="5400"/>
              <a:buFont typeface="Arial"/>
              <a:buNone/>
              <a:defRPr b="1" i="0" sz="5400" u="none" cap="none" strike="noStrike">
                <a:solidFill>
                  <a:srgbClr val="004C97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5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2" name="Google Shape;32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4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5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Relationship Id="rId4" Type="http://schemas.openxmlformats.org/officeDocument/2006/relationships/image" Target="../media/image24.jpg"/><Relationship Id="rId5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Relationship Id="rId4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7.jpg"/><Relationship Id="rId4" Type="http://schemas.openxmlformats.org/officeDocument/2006/relationships/image" Target="../media/image37.jpg"/><Relationship Id="rId5" Type="http://schemas.openxmlformats.org/officeDocument/2006/relationships/image" Target="../media/image3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jpg"/><Relationship Id="rId4" Type="http://schemas.openxmlformats.org/officeDocument/2006/relationships/image" Target="../media/image48.jpg"/><Relationship Id="rId5" Type="http://schemas.openxmlformats.org/officeDocument/2006/relationships/image" Target="../media/image4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jpg"/><Relationship Id="rId4" Type="http://schemas.openxmlformats.org/officeDocument/2006/relationships/image" Target="../media/image38.jpg"/><Relationship Id="rId5" Type="http://schemas.openxmlformats.org/officeDocument/2006/relationships/image" Target="../media/image6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2.jpg"/><Relationship Id="rId4" Type="http://schemas.openxmlformats.org/officeDocument/2006/relationships/image" Target="../media/image45.jpg"/><Relationship Id="rId5" Type="http://schemas.openxmlformats.org/officeDocument/2006/relationships/image" Target="../media/image4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1.jpg"/><Relationship Id="rId4" Type="http://schemas.openxmlformats.org/officeDocument/2006/relationships/image" Target="../media/image5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4.jpg"/><Relationship Id="rId4" Type="http://schemas.openxmlformats.org/officeDocument/2006/relationships/image" Target="../media/image5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6.jpg"/><Relationship Id="rId4" Type="http://schemas.openxmlformats.org/officeDocument/2006/relationships/image" Target="../media/image53.jpg"/><Relationship Id="rId5" Type="http://schemas.openxmlformats.org/officeDocument/2006/relationships/image" Target="../media/image5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8.jpg"/><Relationship Id="rId4" Type="http://schemas.openxmlformats.org/officeDocument/2006/relationships/image" Target="../media/image6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5.jpg"/><Relationship Id="rId4" Type="http://schemas.openxmlformats.org/officeDocument/2006/relationships/image" Target="../media/image64.jpg"/><Relationship Id="rId5" Type="http://schemas.openxmlformats.org/officeDocument/2006/relationships/image" Target="../media/image61.jpg"/><Relationship Id="rId6" Type="http://schemas.openxmlformats.org/officeDocument/2006/relationships/image" Target="../media/image6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6.jpg"/><Relationship Id="rId4" Type="http://schemas.openxmlformats.org/officeDocument/2006/relationships/image" Target="../media/image6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59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0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22.jpg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idx="1" type="body"/>
          </p:nvPr>
        </p:nvSpPr>
        <p:spPr>
          <a:xfrm>
            <a:off x="2048444" y="2897024"/>
            <a:ext cx="8421000" cy="19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/>
              <a:t>Georgia FFA 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/>
              <a:t>Floriculture 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/>
              <a:t>Equipment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/>
              <a:t>Tips and Tricks </a:t>
            </a:r>
            <a:endParaRPr/>
          </a:p>
        </p:txBody>
      </p:sp>
      <p:pic>
        <p:nvPicPr>
          <p:cNvPr descr="NationalFFA_Emblem_R_3C_RGB.png"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405131"/>
            <a:ext cx="2146300" cy="257799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549029" y="5663625"/>
            <a:ext cx="85761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free resource provided by Georgia Agricultural Education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 creator: Melissa Riley, Central Region Horticulture Teacher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-2817"/>
          <a:stretch/>
        </p:blipFill>
        <p:spPr>
          <a:xfrm>
            <a:off x="10125000" y="5211650"/>
            <a:ext cx="1108050" cy="13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lay"/>
              <a:buNone/>
            </a:pPr>
            <a:r>
              <a:rPr lang="en-US" sz="8000"/>
              <a:t>Floral Foam</a:t>
            </a:r>
            <a:endParaRPr/>
          </a:p>
        </p:txBody>
      </p:sp>
      <p:pic>
        <p:nvPicPr>
          <p:cNvPr descr="Crafare 6pc Wet Fresh Floral Foam Blocks Green Florist Foam Bricks for  Spring Fresh Flower Arrangement and Crafts Supply 8.9(L) X 3.9(W) X 3(H)" id="155" name="Google Shape;1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6636" y="2047328"/>
            <a:ext cx="6205975" cy="48106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oral Foam Cage" id="156" name="Google Shape;156;p10"/>
          <p:cNvPicPr preferRelativeResize="0"/>
          <p:nvPr/>
        </p:nvPicPr>
        <p:blipFill rotWithShape="1">
          <a:blip r:embed="rId4">
            <a:alphaModFix/>
          </a:blip>
          <a:srcRect b="20526" l="0" r="0" t="27494"/>
          <a:stretch/>
        </p:blipFill>
        <p:spPr>
          <a:xfrm>
            <a:off x="215290" y="2047328"/>
            <a:ext cx="5243545" cy="3633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type="title"/>
          </p:nvPr>
        </p:nvSpPr>
        <p:spPr>
          <a:xfrm>
            <a:off x="658318" y="14144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7200"/>
              <a:t>Ground</a:t>
            </a:r>
            <a:br>
              <a:rPr lang="en-US" sz="7200"/>
            </a:br>
            <a:r>
              <a:rPr lang="en-US" sz="7200"/>
              <a:t> Limestone</a:t>
            </a:r>
            <a:endParaRPr/>
          </a:p>
        </p:txBody>
      </p:sp>
      <p:pic>
        <p:nvPicPr>
          <p:cNvPr id="162" name="Google Shape;16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/>
          <p:nvPr>
            <p:ph type="title"/>
          </p:nvPr>
        </p:nvSpPr>
        <p:spPr>
          <a:xfrm>
            <a:off x="613348" y="18041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7200"/>
              <a:t>Hose-end</a:t>
            </a:r>
            <a:br>
              <a:rPr lang="en-US" sz="7200"/>
            </a:br>
            <a:r>
              <a:rPr lang="en-US" sz="7200"/>
              <a:t>Repair</a:t>
            </a:r>
            <a:br>
              <a:rPr lang="en-US" sz="7200"/>
            </a:br>
            <a:r>
              <a:rPr lang="en-US" sz="7200"/>
              <a:t>Fitting</a:t>
            </a:r>
            <a:endParaRPr/>
          </a:p>
        </p:txBody>
      </p:sp>
      <p:pic>
        <p:nvPicPr>
          <p:cNvPr id="168" name="Google Shape;16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/>
          <p:nvPr>
            <p:ph type="title"/>
          </p:nvPr>
        </p:nvSpPr>
        <p:spPr>
          <a:xfrm>
            <a:off x="703289" y="163928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lay"/>
              <a:buNone/>
            </a:pPr>
            <a:r>
              <a:rPr lang="en-US" sz="8000"/>
              <a:t>Hose-end</a:t>
            </a:r>
            <a:br>
              <a:rPr lang="en-US" sz="8000"/>
            </a:br>
            <a:r>
              <a:rPr lang="en-US" sz="8000"/>
              <a:t>Sprayer</a:t>
            </a:r>
            <a:endParaRPr/>
          </a:p>
        </p:txBody>
      </p:sp>
      <p:pic>
        <p:nvPicPr>
          <p:cNvPr id="174" name="Google Shape;17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/>
          <p:nvPr>
            <p:ph type="title"/>
          </p:nvPr>
        </p:nvSpPr>
        <p:spPr>
          <a:xfrm>
            <a:off x="718278" y="15193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lay"/>
              <a:buNone/>
            </a:pPr>
            <a:r>
              <a:rPr lang="en-US" sz="8000"/>
              <a:t>Hose-end</a:t>
            </a:r>
            <a:br>
              <a:rPr lang="en-US" sz="8000"/>
            </a:br>
            <a:r>
              <a:rPr lang="en-US" sz="8000"/>
              <a:t>Washer</a:t>
            </a:r>
            <a:endParaRPr/>
          </a:p>
        </p:txBody>
      </p:sp>
      <p:pic>
        <p:nvPicPr>
          <p:cNvPr id="180" name="Google Shape;18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/>
          <p:nvPr>
            <p:ph type="title"/>
          </p:nvPr>
        </p:nvSpPr>
        <p:spPr>
          <a:xfrm>
            <a:off x="838200" y="163928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lay"/>
              <a:buNone/>
            </a:pPr>
            <a:r>
              <a:rPr lang="en-US" sz="8000"/>
              <a:t>Hose</a:t>
            </a:r>
            <a:br>
              <a:rPr lang="en-US" sz="8000"/>
            </a:br>
            <a:r>
              <a:rPr lang="en-US" sz="8000"/>
              <a:t>Repair</a:t>
            </a:r>
            <a:br>
              <a:rPr lang="en-US" sz="8000"/>
            </a:br>
            <a:r>
              <a:rPr lang="en-US" sz="8000"/>
              <a:t>Coupling</a:t>
            </a:r>
            <a:endParaRPr/>
          </a:p>
        </p:txBody>
      </p:sp>
      <p:pic>
        <p:nvPicPr>
          <p:cNvPr id="186" name="Google Shape;18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"/>
          <p:cNvSpPr txBox="1"/>
          <p:nvPr>
            <p:ph type="title"/>
          </p:nvPr>
        </p:nvSpPr>
        <p:spPr>
          <a:xfrm>
            <a:off x="838200" y="13994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lay"/>
              <a:buNone/>
            </a:pPr>
            <a:r>
              <a:rPr lang="en-US" sz="8000"/>
              <a:t>Impulse </a:t>
            </a:r>
            <a:br>
              <a:rPr lang="en-US" sz="8000"/>
            </a:br>
            <a:r>
              <a:rPr lang="en-US" sz="8000"/>
              <a:t>Sprinkler</a:t>
            </a:r>
            <a:endParaRPr/>
          </a:p>
        </p:txBody>
      </p:sp>
      <p:pic>
        <p:nvPicPr>
          <p:cNvPr id="192" name="Google Shape;19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lay"/>
              <a:buNone/>
            </a:pPr>
            <a:r>
              <a:rPr lang="en-US" sz="8000"/>
              <a:t>Irrigation Timer </a:t>
            </a:r>
            <a:endParaRPr/>
          </a:p>
        </p:txBody>
      </p:sp>
      <p:pic>
        <p:nvPicPr>
          <p:cNvPr descr="Sprinkler Timer, Vimlinc Programmable Water Timer for Garden Hose with Rain Delay, Manual, Automatic Watering System, Hose Timer for Lawns Pool, Wate" id="198" name="Google Shape;19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7059" y="365125"/>
            <a:ext cx="435133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ST600OUT – 6-Station Outdoor SST “Simple to Set” Irrigation Timer" id="199" name="Google Shape;199;p1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2863" y="2141536"/>
            <a:ext cx="435133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bit Battery Operated Irrigation Controller Withou" id="200" name="Google Shape;20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528997"/>
            <a:ext cx="3800005" cy="3800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6600"/>
              <a:t>Mist Nozzle </a:t>
            </a:r>
            <a:br>
              <a:rPr lang="en-US" sz="6600"/>
            </a:br>
            <a:r>
              <a:rPr lang="en-US" sz="6600"/>
              <a:t>(Mist Bed)</a:t>
            </a:r>
            <a:endParaRPr/>
          </a:p>
        </p:txBody>
      </p:sp>
      <p:pic>
        <p:nvPicPr>
          <p:cNvPr descr="Garden Mist Nozzle" id="206" name="Google Shape;20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3773" y="365125"/>
            <a:ext cx="4414603" cy="4414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cro-Mist Nozzle- Garden &amp; Patio Misting System, Cooling Brass Nozzles  with 0.012 Inch Size &amp; 10/24 Inch Thread (Pack of 5)" id="207" name="Google Shape;20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7100" y="3987800"/>
            <a:ext cx="425767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ol Breeze Misting Nozzle (5 Pack) - DripWorks" id="208" name="Google Shape;20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92334" y="784303"/>
            <a:ext cx="3307205" cy="2645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yto-Mist Brass Nozzles - Pack of 5" id="209" name="Google Shape;20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3624" y="2163645"/>
            <a:ext cx="3772460" cy="3772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lay"/>
              <a:buNone/>
            </a:pPr>
            <a:r>
              <a:rPr lang="en-US" sz="8000"/>
              <a:t>Peat Moss</a:t>
            </a:r>
            <a:endParaRPr/>
          </a:p>
        </p:txBody>
      </p:sp>
      <p:pic>
        <p:nvPicPr>
          <p:cNvPr id="215" name="Google Shape;2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en-US" sz="7200"/>
              <a:t>Bypass Pruner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Play"/>
              <a:buNone/>
            </a:pPr>
            <a:r>
              <a:rPr lang="en-US" sz="8800"/>
              <a:t>Perlite</a:t>
            </a:r>
            <a:endParaRPr/>
          </a:p>
        </p:txBody>
      </p:sp>
      <p:pic>
        <p:nvPicPr>
          <p:cNvPr id="221" name="Google Shape;2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lay"/>
              <a:buNone/>
            </a:pPr>
            <a:r>
              <a:rPr lang="en-US" sz="8000"/>
              <a:t>Pest Strips </a:t>
            </a:r>
            <a:endParaRPr/>
          </a:p>
        </p:txBody>
      </p:sp>
      <p:pic>
        <p:nvPicPr>
          <p:cNvPr descr="Blue &amp; Yellow Sticky Card - Evergreen Growers Supply, LLC" id="227" name="Google Shape;2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4500" y="95250"/>
            <a:ext cx="6667500" cy="666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/Blue Sticky Roll - Insect Science" id="228" name="Google Shape;228;p2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1846" y="2290321"/>
            <a:ext cx="435133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Play"/>
              <a:buNone/>
            </a:pPr>
            <a:r>
              <a:rPr lang="en-US" sz="7500"/>
              <a:t>pH Testing Meter</a:t>
            </a:r>
            <a:endParaRPr/>
          </a:p>
        </p:txBody>
      </p:sp>
      <p:sp>
        <p:nvSpPr>
          <p:cNvPr id="234" name="Google Shape;234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PH Meter, TDS ppm Meter, Soil PH Tester, pH/EC Digital Kit, 3 Pack" id="235" name="Google Shape;2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9558" y="1334294"/>
            <a:ext cx="4952471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ting pH Portable Meter" id="236" name="Google Shape;23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7618" y="2061657"/>
            <a:ext cx="4668982" cy="4668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-in-1 LCD Digital PH Tester Soil Water Moisture Light Temperature Test Meter" id="237" name="Google Shape;23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215" y="182562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/>
          <p:nvPr>
            <p:ph type="title"/>
          </p:nvPr>
        </p:nvSpPr>
        <p:spPr>
          <a:xfrm>
            <a:off x="741218" y="105785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7200"/>
              <a:t>Polyethylene</a:t>
            </a:r>
            <a:br>
              <a:rPr lang="en-US" sz="7200"/>
            </a:br>
            <a:r>
              <a:rPr lang="en-US" sz="7200"/>
              <a:t>Film</a:t>
            </a:r>
            <a:endParaRPr/>
          </a:p>
        </p:txBody>
      </p:sp>
      <p:pic>
        <p:nvPicPr>
          <p:cNvPr id="243" name="Google Shape;24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 txBox="1"/>
          <p:nvPr>
            <p:ph type="title"/>
          </p:nvPr>
        </p:nvSpPr>
        <p:spPr>
          <a:xfrm>
            <a:off x="838200" y="11132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7200"/>
              <a:t>Polyethylene</a:t>
            </a:r>
            <a:br>
              <a:rPr lang="en-US" sz="7200"/>
            </a:br>
            <a:r>
              <a:rPr lang="en-US" sz="7200"/>
              <a:t>Pipe</a:t>
            </a:r>
            <a:endParaRPr/>
          </a:p>
        </p:txBody>
      </p:sp>
      <p:pic>
        <p:nvPicPr>
          <p:cNvPr id="249" name="Google Shape;2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Play"/>
              <a:buNone/>
            </a:pPr>
            <a:r>
              <a:rPr lang="en-US" sz="7500"/>
              <a:t>Propagation Mat</a:t>
            </a:r>
            <a:endParaRPr/>
          </a:p>
        </p:txBody>
      </p:sp>
      <p:pic>
        <p:nvPicPr>
          <p:cNvPr descr="Dirt Genius Hydrofarm 19007, 60 W, 12 x 48 Inch, Daisy Chainable UL Listed  Propagation Heat Mat, 12&quot; x 48&quot;, Black" id="255" name="Google Shape;25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2426" y="3723396"/>
            <a:ext cx="4761374" cy="2769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i-Heat Heavy Duty Propagation Mat" id="256" name="Google Shape;25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154" y="1731502"/>
            <a:ext cx="4761373" cy="4761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pagation Heat Mats | Territorial Seed" id="257" name="Google Shape;25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6712" y="23058"/>
            <a:ext cx="3605134" cy="3605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Play"/>
              <a:buNone/>
            </a:pPr>
            <a:r>
              <a:rPr lang="en-US" sz="7500"/>
              <a:t>Propagation Tray </a:t>
            </a:r>
            <a:endParaRPr/>
          </a:p>
        </p:txBody>
      </p:sp>
      <p:sp>
        <p:nvSpPr>
          <p:cNvPr id="263" name="Google Shape;263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Bootstrap Farmer Reusable Seed Starting Trays - Extra Strength No Holes  Nursery Trays, 5-Pack, for Propagation, Seed Starter, Plant Germination, ..." id="264" name="Google Shape;26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5723" y="1690688"/>
            <a:ext cx="6644735" cy="2296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2 cell Plug Trays, (Qty. 5) Seed Starting trays, Cloning, Propagation –  Starting Gardens" id="265" name="Google Shape;26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280" y="1777480"/>
            <a:ext cx="4487523" cy="4487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ck of 3 128-Plug Seedling Trays - Go Green Aquaponics" id="266" name="Google Shape;266;p26"/>
          <p:cNvPicPr preferRelativeResize="0"/>
          <p:nvPr/>
        </p:nvPicPr>
        <p:blipFill rotWithShape="1">
          <a:blip r:embed="rId5">
            <a:alphaModFix/>
          </a:blip>
          <a:srcRect b="32586" l="0" r="0" t="26038"/>
          <a:stretch/>
        </p:blipFill>
        <p:spPr>
          <a:xfrm>
            <a:off x="4949720" y="4021241"/>
            <a:ext cx="6858000" cy="268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6600"/>
              <a:t>Resin-Coated</a:t>
            </a:r>
            <a:br>
              <a:rPr lang="en-US" sz="6600"/>
            </a:br>
            <a:r>
              <a:rPr lang="en-US" sz="6600"/>
              <a:t>Fertilizer</a:t>
            </a:r>
            <a:endParaRPr/>
          </a:p>
        </p:txBody>
      </p:sp>
      <p:pic>
        <p:nvPicPr>
          <p:cNvPr id="272" name="Google Shape;2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s and Cons of Using Controlled-Release Fertilizers in the Greenhouse |  PT Growers and Consumers" id="273" name="Google Shape;27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1" y="3068053"/>
            <a:ext cx="5143499" cy="3789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lymer Resin Coated Fertilizer Slow Controlled Release Urea - China Urea,  Polymer Coated Urea | Made-in-China.com" id="274" name="Google Shape;27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6409" y="217982"/>
            <a:ext cx="2891858" cy="2945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en-US" sz="7200"/>
              <a:t>Respirator</a:t>
            </a:r>
            <a:endParaRPr/>
          </a:p>
        </p:txBody>
      </p:sp>
      <p:pic>
        <p:nvPicPr>
          <p:cNvPr id="280" name="Google Shape;28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Play"/>
              <a:buNone/>
            </a:pPr>
            <a:r>
              <a:rPr lang="en-US" sz="8800"/>
              <a:t>Sand</a:t>
            </a:r>
            <a:endParaRPr/>
          </a:p>
        </p:txBody>
      </p:sp>
      <p:pic>
        <p:nvPicPr>
          <p:cNvPr id="286" name="Google Shape;28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en-US" sz="7200"/>
              <a:t>Bark Medium</a:t>
            </a:r>
            <a:endParaRPr/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7200"/>
              <a:t>Shade</a:t>
            </a:r>
            <a:br>
              <a:rPr lang="en-US" sz="7200"/>
            </a:br>
            <a:r>
              <a:rPr lang="en-US" sz="7200"/>
              <a:t>Fabric</a:t>
            </a:r>
            <a:endParaRPr/>
          </a:p>
        </p:txBody>
      </p:sp>
      <p:pic>
        <p:nvPicPr>
          <p:cNvPr id="292" name="Google Shape;29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en-US" sz="7200"/>
              <a:t>Sheet Moss</a:t>
            </a:r>
            <a:endParaRPr/>
          </a:p>
        </p:txBody>
      </p:sp>
      <p:pic>
        <p:nvPicPr>
          <p:cNvPr id="298" name="Google Shape;29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eet Moss Greenery" id="299" name="Google Shape;29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0921" y="1690688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6600"/>
              <a:t>Siphon </a:t>
            </a:r>
            <a:br>
              <a:rPr lang="en-US" sz="6600"/>
            </a:br>
            <a:r>
              <a:rPr lang="en-US" sz="6600"/>
              <a:t>Proportioner</a:t>
            </a:r>
            <a:endParaRPr/>
          </a:p>
        </p:txBody>
      </p:sp>
      <p:pic>
        <p:nvPicPr>
          <p:cNvPr id="305" name="Google Shape;30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 result for hozon siphon mixer" id="306" name="Google Shape;306;p3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7836" y="2197697"/>
            <a:ext cx="4403128" cy="4403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Soil Moisture Meter </a:t>
            </a:r>
            <a:endParaRPr/>
          </a:p>
        </p:txBody>
      </p:sp>
      <p:sp>
        <p:nvSpPr>
          <p:cNvPr id="313" name="Google Shape;313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Soil Moisture Meter, Soil Test Kit, Moisture Meter for Plants, Plant Water  Meter for Garden Lawn Farm Indoor &amp; Outdoor Use, Soil Tester Hygrometer  Sensor for Plant Care, No Battery Needed -" id="314" name="Google Shape;31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6001" y="0"/>
            <a:ext cx="4530204" cy="4530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DR 350 FieldScout Moisture Meter - Spectrum" id="315" name="Google Shape;31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4516" y="3175104"/>
            <a:ext cx="3571485" cy="3571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MS710 Digital Soil Moisture Meter for Soil River Sand Analyze Moisture  Measuring" id="316" name="Google Shape;31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36" y="1643257"/>
            <a:ext cx="3814545" cy="357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Solenoid Valve</a:t>
            </a:r>
            <a:endParaRPr/>
          </a:p>
        </p:txBody>
      </p:sp>
      <p:sp>
        <p:nvSpPr>
          <p:cNvPr id="322" name="Google Shape;322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PVC Solenoid Valve, 1 inch, 120V AC" id="323" name="Google Shape;32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9629" y="681037"/>
            <a:ext cx="5343993" cy="534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duan Brass Electric Solenoid Valve, 1/2&quot; 12V Air Valve Normally Colsed for Water Air Gas Fuel Oil" id="324" name="Google Shape;32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7401" y="1825625"/>
            <a:ext cx="3328599" cy="48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Spaghetti tubing (1/4” diameter or less) </a:t>
            </a:r>
            <a:endParaRPr/>
          </a:p>
        </p:txBody>
      </p:sp>
      <p:sp>
        <p:nvSpPr>
          <p:cNvPr id="330" name="Google Shape;330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Raindrip 016025p Drip Irrigation Poly Tubing, 1/4&quot; x 25', Black" id="331" name="Google Shape;33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1203" y="2938072"/>
            <a:ext cx="3740046" cy="3740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ghetti Tubing 20 Pack" id="332" name="Google Shape;33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4108" y="1717389"/>
            <a:ext cx="4459574" cy="4459574"/>
          </a:xfrm>
          <a:prstGeom prst="rect">
            <a:avLst/>
          </a:prstGeom>
          <a:noFill/>
          <a:ln>
            <a:noFill/>
          </a:ln>
        </p:spPr>
      </p:pic>
      <p:sp>
        <p:nvSpPr>
          <p:cNvPr descr="PTFE Spaghetti Tubing .119 OD x .095 ID x .012 Wall x 100 Ft AWG11 ** | eBay" id="333" name="Google Shape;333;p3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TFE Spaghetti Tubing .042 OD x .022 ID x .010 Wall x 100 Ft AWG24 -  23140** | eBay" id="334" name="Google Shape;334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8652" y="1455347"/>
            <a:ext cx="3810000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indrip - R251DT - Polyethylene Drip Irrigation Tubing 1/4 in. Dia. x 50  ft. L" id="335" name="Google Shape;335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52328" y="4188215"/>
            <a:ext cx="2428875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6"/>
          <p:cNvSpPr txBox="1"/>
          <p:nvPr>
            <p:ph type="title"/>
          </p:nvPr>
        </p:nvSpPr>
        <p:spPr>
          <a:xfrm>
            <a:off x="0" y="3384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5400"/>
              <a:t>Sphagnum</a:t>
            </a:r>
            <a:br>
              <a:rPr lang="en-US" sz="5400"/>
            </a:br>
            <a:r>
              <a:rPr lang="en-US" sz="5400"/>
              <a:t>Moss</a:t>
            </a:r>
            <a:endParaRPr/>
          </a:p>
        </p:txBody>
      </p:sp>
      <p:pic>
        <p:nvPicPr>
          <p:cNvPr id="341" name="Google Shape;34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9700" y="0"/>
            <a:ext cx="8242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/>
          <p:nvPr>
            <p:ph type="title"/>
          </p:nvPr>
        </p:nvSpPr>
        <p:spPr>
          <a:xfrm>
            <a:off x="334827" y="297075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Spray Suit</a:t>
            </a:r>
            <a:endParaRPr/>
          </a:p>
        </p:txBody>
      </p:sp>
      <p:pic>
        <p:nvPicPr>
          <p:cNvPr id="347" name="Google Shape;347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6478" y="1"/>
            <a:ext cx="3485521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2161" y="2993682"/>
            <a:ext cx="3864317" cy="3864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en-US" sz="7200"/>
              <a:t>Styrofoam</a:t>
            </a:r>
            <a:endParaRPr/>
          </a:p>
        </p:txBody>
      </p:sp>
      <p:pic>
        <p:nvPicPr>
          <p:cNvPr id="354" name="Google Shape;35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7200"/>
              <a:t>Tape </a:t>
            </a:r>
            <a:br>
              <a:rPr lang="en-US" sz="7200"/>
            </a:br>
            <a:r>
              <a:rPr lang="en-US" sz="7200"/>
              <a:t>Measure</a:t>
            </a:r>
            <a:endParaRPr/>
          </a:p>
        </p:txBody>
      </p:sp>
      <p:pic>
        <p:nvPicPr>
          <p:cNvPr id="360" name="Google Shape;36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en-US" sz="7200"/>
              <a:t>Bulb Planter</a:t>
            </a:r>
            <a:endParaRPr/>
          </a:p>
        </p:txBody>
      </p:sp>
      <p:pic>
        <p:nvPicPr>
          <p:cNvPr descr="Jardineer Bulb Planter Tool Garden Set, Long Handle Bulb Planter and Small  Bulb Planting Tool, Ideal Bulb Transplanter Kit for Tulips, Daffodils, Lily  ..."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072" y="554636"/>
            <a:ext cx="5748728" cy="5748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ward Tools Bulb Planter - Bend Free Tool for Planting Bulbs - Automatic Soil R" id="112" name="Google Shape;112;p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6935" y="2141537"/>
            <a:ext cx="435133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0"/>
          <p:cNvSpPr txBox="1"/>
          <p:nvPr>
            <p:ph type="title"/>
          </p:nvPr>
        </p:nvSpPr>
        <p:spPr>
          <a:xfrm>
            <a:off x="645130" y="5289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en-US" sz="7200"/>
              <a:t>Vermiculite</a:t>
            </a:r>
            <a:endParaRPr/>
          </a:p>
        </p:txBody>
      </p:sp>
      <p:pic>
        <p:nvPicPr>
          <p:cNvPr id="366" name="Google Shape;36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7200"/>
              <a:t>Water</a:t>
            </a:r>
            <a:br>
              <a:rPr lang="en-US" sz="7200"/>
            </a:br>
            <a:r>
              <a:rPr lang="en-US" sz="7200"/>
              <a:t> Breaker</a:t>
            </a:r>
            <a:endParaRPr/>
          </a:p>
        </p:txBody>
      </p:sp>
      <p:pic>
        <p:nvPicPr>
          <p:cNvPr id="372" name="Google Shape;37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en-US" sz="7200"/>
              <a:t>Water Soluble Fertilizer </a:t>
            </a:r>
            <a:endParaRPr/>
          </a:p>
        </p:txBody>
      </p:sp>
      <p:pic>
        <p:nvPicPr>
          <p:cNvPr descr="Water Soluble Fertilizer, 2.5 lb." id="378" name="Google Shape;37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6389" y="2038662"/>
            <a:ext cx="6207883" cy="2592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advantage of marco-elements water soluble fertilizer" id="379" name="Google Shape;37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038662"/>
            <a:ext cx="5532348" cy="369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</a:pPr>
            <a:r>
              <a:rPr lang="en-US" sz="7200"/>
              <a:t>Cell Pack Container </a:t>
            </a:r>
            <a:endParaRPr/>
          </a:p>
        </p:txBody>
      </p:sp>
      <p:sp>
        <p:nvSpPr>
          <p:cNvPr id="118" name="Google Shape;118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True Leaf Market | True Leaf Market Seed Company"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0317" y="1452446"/>
            <a:ext cx="3704835" cy="370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d tray insert 12 — Plant Pots Direct" id="120" name="Google Shape;1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0331" y="2198804"/>
            <a:ext cx="435133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【New】Silicone Seed Starting Trays 12 Cells Twin Pack" id="121" name="Google Shape;12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5495" y="2330995"/>
            <a:ext cx="3704836" cy="370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lay"/>
              <a:buNone/>
            </a:pPr>
            <a:r>
              <a:rPr lang="en-US" sz="8000"/>
              <a:t>Coconut Coir/ Liner</a:t>
            </a:r>
            <a:endParaRPr/>
          </a:p>
        </p:txBody>
      </p:sp>
      <p:pic>
        <p:nvPicPr>
          <p:cNvPr descr="Coco Coir Liner for Hanging Baskets" id="127" name="Google Shape;127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2402" y="2884540"/>
            <a:ext cx="3762322" cy="3762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rmlyn Creek 12 Pack Coco Fiber Liner Sheets Replacement for Planters,  Substrate Mats for Small Pets, 10 x 20 inch" id="128" name="Google Shape;12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202" y="1844675"/>
            <a:ext cx="464820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rdman Coco Liner Bulk Roll, 36&quot; x 33' at BestNest.com" id="129" name="Google Shape;12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0" y="1360540"/>
            <a:ext cx="3810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type="title"/>
          </p:nvPr>
        </p:nvSpPr>
        <p:spPr>
          <a:xfrm>
            <a:off x="673308" y="15193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7200"/>
              <a:t>Compressed</a:t>
            </a:r>
            <a:br>
              <a:rPr lang="en-US" sz="7200"/>
            </a:br>
            <a:r>
              <a:rPr lang="en-US" sz="7200"/>
              <a:t>Air </a:t>
            </a:r>
            <a:br>
              <a:rPr lang="en-US" sz="7200"/>
            </a:br>
            <a:r>
              <a:rPr lang="en-US" sz="7200"/>
              <a:t>Sprayer</a:t>
            </a:r>
            <a:endParaRPr/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Drip Emitter, Irrigation </a:t>
            </a:r>
            <a:endParaRPr/>
          </a:p>
        </p:txBody>
      </p:sp>
      <p:pic>
        <p:nvPicPr>
          <p:cNvPr descr="Point Source Drip Emitters | Hunter Industries" id="141" name="Google Shape;141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8003" y="2625725"/>
            <a:ext cx="7943850" cy="386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oosing drippers and drip emitters - Hawthorne Gardening Co." id="142" name="Google Shape;14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002" y="1690688"/>
            <a:ext cx="47625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G Corp | PC Button Drip Emitters" id="143" name="Google Shape;14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0035" y="273050"/>
            <a:ext cx="3451817" cy="284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Play"/>
              <a:buNone/>
            </a:pPr>
            <a:r>
              <a:rPr lang="en-US" sz="8800"/>
              <a:t>Dry Foam</a:t>
            </a:r>
            <a:endParaRPr/>
          </a:p>
        </p:txBody>
      </p:sp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2017-02-08T14:58:49Z</dcterms:created>
  <dc:creator>Katie Royal</dc:creator>
</cp:coreProperties>
</file>