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embeddedFontLs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Libre Franklin" pitchFamily="2" charset="0"/>
      <p:regular r:id="rId48"/>
      <p:bold r:id="rId49"/>
      <p:italic r:id="rId50"/>
      <p:boldItalic r:id="rId51"/>
    </p:embeddedFont>
    <p:embeddedFont>
      <p:font typeface="Play" panose="020B060402020202020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0g4UXNR9wNbvomK7YMDm5czFj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F5D1018D-1494-46C2-AE9A-EAD98811941B}"/>
    <pc:docChg chg="custSel delSld modSld">
      <pc:chgData name="Melissa Riley" userId="d5efca3b52404f59" providerId="LiveId" clId="{F5D1018D-1494-46C2-AE9A-EAD98811941B}" dt="2026-06-23T01:10:38.728" v="2" actId="1076"/>
      <pc:docMkLst>
        <pc:docMk/>
      </pc:docMkLst>
      <pc:sldChg chg="del">
        <pc:chgData name="Melissa Riley" userId="d5efca3b52404f59" providerId="LiveId" clId="{F5D1018D-1494-46C2-AE9A-EAD98811941B}" dt="2026-06-23T01:09:19.879" v="0" actId="47"/>
        <pc:sldMkLst>
          <pc:docMk/>
          <pc:sldMk cId="0" sldId="271"/>
        </pc:sldMkLst>
      </pc:sldChg>
      <pc:sldChg chg="delSp modSp mod">
        <pc:chgData name="Melissa Riley" userId="d5efca3b52404f59" providerId="LiveId" clId="{F5D1018D-1494-46C2-AE9A-EAD98811941B}" dt="2026-06-23T01:10:38.728" v="2" actId="1076"/>
        <pc:sldMkLst>
          <pc:docMk/>
          <pc:sldMk cId="0" sldId="297"/>
        </pc:sldMkLst>
        <pc:picChg chg="mod">
          <ac:chgData name="Melissa Riley" userId="d5efca3b52404f59" providerId="LiveId" clId="{F5D1018D-1494-46C2-AE9A-EAD98811941B}" dt="2026-06-23T01:10:38.728" v="2" actId="1076"/>
          <ac:picMkLst>
            <pc:docMk/>
            <pc:sldMk cId="0" sldId="297"/>
            <ac:picMk id="378" creationId="{00000000-0000-0000-0000-000000000000}"/>
          </ac:picMkLst>
        </pc:picChg>
        <pc:picChg chg="del">
          <ac:chgData name="Melissa Riley" userId="d5efca3b52404f59" providerId="LiveId" clId="{F5D1018D-1494-46C2-AE9A-EAD98811941B}" dt="2026-06-23T01:10:35.964" v="1" actId="478"/>
          <ac:picMkLst>
            <pc:docMk/>
            <pc:sldMk cId="0" sldId="297"/>
            <ac:picMk id="37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body" idx="1"/>
          </p:nvPr>
        </p:nvSpPr>
        <p:spPr>
          <a:xfrm>
            <a:off x="1007534" y="3638550"/>
            <a:ext cx="10259484" cy="1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2048444" y="2897024"/>
            <a:ext cx="84210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Georgia FFA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Floriculture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Equipment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Tips and Tricks </a:t>
            </a:r>
            <a:endParaRPr/>
          </a:p>
        </p:txBody>
      </p:sp>
      <p:pic>
        <p:nvPicPr>
          <p:cNvPr id="91" name="Google Shape;91;p1" descr="NationalFFA_Emblem_R_3C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2850" y="405131"/>
            <a:ext cx="2146300" cy="257799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549029" y="5663625"/>
            <a:ext cx="85761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free resource provided by Georgia Agricultural Education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creator: Melissa Riley, Central Region Horticulture Teacher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t="-2817"/>
          <a:stretch/>
        </p:blipFill>
        <p:spPr>
          <a:xfrm>
            <a:off x="10125000" y="5211650"/>
            <a:ext cx="1108050" cy="1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Floral Foam</a:t>
            </a:r>
            <a:endParaRPr/>
          </a:p>
        </p:txBody>
      </p:sp>
      <p:pic>
        <p:nvPicPr>
          <p:cNvPr id="155" name="Google Shape;155;p10" descr="Crafare 6pc Wet Fresh Floral Foam Blocks Green Florist Foam Bricks for  Spring Fresh Flower Arrangement and Crafts Supply 8.9(L) X 3.9(W) X 3(H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636" y="2047328"/>
            <a:ext cx="6205975" cy="481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 descr="Floral Foam Cage"/>
          <p:cNvPicPr preferRelativeResize="0"/>
          <p:nvPr/>
        </p:nvPicPr>
        <p:blipFill rotWithShape="1">
          <a:blip r:embed="rId4">
            <a:alphaModFix/>
          </a:blip>
          <a:srcRect t="27494" b="20526"/>
          <a:stretch/>
        </p:blipFill>
        <p:spPr>
          <a:xfrm>
            <a:off x="215290" y="2047328"/>
            <a:ext cx="5243545" cy="363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658318" y="14144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Ground</a:t>
            </a:r>
            <a:br>
              <a:rPr lang="en-US" sz="7200"/>
            </a:br>
            <a:r>
              <a:rPr lang="en-US" sz="7200"/>
              <a:t> Limestone</a:t>
            </a:r>
            <a:endParaRPr/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13348" y="18041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Hose-end</a:t>
            </a:r>
            <a:br>
              <a:rPr lang="en-US" sz="7200"/>
            </a:br>
            <a:r>
              <a:rPr lang="en-US" sz="7200"/>
              <a:t>Repair</a:t>
            </a:r>
            <a:br>
              <a:rPr lang="en-US" sz="7200"/>
            </a:br>
            <a:r>
              <a:rPr lang="en-US" sz="7200"/>
              <a:t>Fitting</a:t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703289" y="16392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Hose-end</a:t>
            </a:r>
            <a:br>
              <a:rPr lang="en-US" sz="8000"/>
            </a:br>
            <a:r>
              <a:rPr lang="en-US" sz="8000"/>
              <a:t>Sprayer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718278" y="1519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Hose-end</a:t>
            </a:r>
            <a:br>
              <a:rPr lang="en-US" sz="8000"/>
            </a:br>
            <a:r>
              <a:rPr lang="en-US" sz="8000"/>
              <a:t>Washer</a:t>
            </a:r>
            <a:endParaRPr/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38200" y="16392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Hose</a:t>
            </a:r>
            <a:br>
              <a:rPr lang="en-US" sz="8000"/>
            </a:br>
            <a:r>
              <a:rPr lang="en-US" sz="8000"/>
              <a:t>Repair</a:t>
            </a:r>
            <a:br>
              <a:rPr lang="en-US" sz="8000"/>
            </a:br>
            <a:r>
              <a:rPr lang="en-US" sz="8000"/>
              <a:t>Coupling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Irrigation Timer </a:t>
            </a:r>
            <a:endParaRPr/>
          </a:p>
        </p:txBody>
      </p:sp>
      <p:pic>
        <p:nvPicPr>
          <p:cNvPr id="198" name="Google Shape;198;p17" descr="Sprinkler Timer, Vimlinc Programmable Water Timer for Garden Hose with Rain Delay, Manual, Automatic Watering System, Hose Timer for Lawns Pool, W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7059" y="365125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 descr="SST600OUT – 6-Station Outdoor SST “Simple to Set” Irrigation Tim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32863" y="2141536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 descr="Orbit Battery Operated Irrigation Controller Witho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28997"/>
            <a:ext cx="3800005" cy="3800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Mist Nozzle </a:t>
            </a:r>
            <a:br>
              <a:rPr lang="en-US" sz="6600"/>
            </a:br>
            <a:r>
              <a:rPr lang="en-US" sz="6600"/>
              <a:t>(Mist Bed)</a:t>
            </a:r>
            <a:endParaRPr/>
          </a:p>
        </p:txBody>
      </p:sp>
      <p:pic>
        <p:nvPicPr>
          <p:cNvPr id="206" name="Google Shape;206;p18" descr="Garden Mist No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773" y="365125"/>
            <a:ext cx="4414603" cy="441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 descr="Micro-Mist Nozzle- Garden &amp; Patio Misting System, Cooling Brass Nozzles  with 0.012 Inch Size &amp; 10/24 Inch Thread (Pack of 5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7100" y="3987800"/>
            <a:ext cx="42576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 descr="Cool Breeze Misting Nozzle (5 Pack) - DripWork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2334" y="784303"/>
            <a:ext cx="3307205" cy="26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 descr="Phyto-Mist Brass Nozzles - Pack of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624" y="2163645"/>
            <a:ext cx="3772460" cy="377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Peat Moss</a:t>
            </a:r>
            <a:endParaRPr/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lang="en-US" sz="8800"/>
              <a:t>Perlite</a:t>
            </a:r>
            <a:endParaRPr/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Bypass Pruner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Pest Strips </a:t>
            </a:r>
            <a:endParaRPr/>
          </a:p>
        </p:txBody>
      </p:sp>
      <p:pic>
        <p:nvPicPr>
          <p:cNvPr id="227" name="Google Shape;227;p21" descr="Blue &amp; Yellow Sticky Card - Evergreen Growers Supply, LL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500" y="95250"/>
            <a:ext cx="66675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 descr="Yellow/Blue Sticky Roll - Insect Sci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11846" y="2290321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lay"/>
              <a:buNone/>
            </a:pPr>
            <a:r>
              <a:rPr lang="en-US" sz="7500"/>
              <a:t>pH Testing Meter</a:t>
            </a:r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5" name="Google Shape;235;p22" descr="PH Meter, TDS ppm Meter, Soil PH Tester, pH/EC Digital Kit, 3 P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558" y="1334294"/>
            <a:ext cx="4952471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 descr="Plating pH Portable Me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7618" y="2061657"/>
            <a:ext cx="4668982" cy="46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 descr="4-in-1 LCD Digital PH Tester Soil Water Moisture Light Temperature Test Me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215" y="18256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741218" y="10578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Polyethylene</a:t>
            </a:r>
            <a:br>
              <a:rPr lang="en-US" sz="7200"/>
            </a:br>
            <a:r>
              <a:rPr lang="en-US" sz="7200"/>
              <a:t>Film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>
            <a:spLocks noGrp="1"/>
          </p:cNvSpPr>
          <p:nvPr>
            <p:ph type="title"/>
          </p:nvPr>
        </p:nvSpPr>
        <p:spPr>
          <a:xfrm>
            <a:off x="838200" y="11132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Polyethylene</a:t>
            </a:r>
            <a:br>
              <a:rPr lang="en-US" sz="7200"/>
            </a:br>
            <a:r>
              <a:rPr lang="en-US" sz="7200"/>
              <a:t>Pipe</a:t>
            </a:r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lay"/>
              <a:buNone/>
            </a:pPr>
            <a:r>
              <a:rPr lang="en-US" sz="7500"/>
              <a:t>Propagation Mat</a:t>
            </a:r>
            <a:endParaRPr/>
          </a:p>
        </p:txBody>
      </p:sp>
      <p:pic>
        <p:nvPicPr>
          <p:cNvPr id="255" name="Google Shape;255;p25" descr="Dirt Genius Hydrofarm 19007, 60 W, 12 x 48 Inch, Daisy Chainable UL Listed  Propagation Heat Mat, 12&quot; x 48&quot;, Bl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2426" y="3723396"/>
            <a:ext cx="4761374" cy="276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5" descr="Redi-Heat Heavy Duty Propagation M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154" y="1731502"/>
            <a:ext cx="4761373" cy="476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 descr="Propagation Heat Mats | Territorial Se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712" y="23058"/>
            <a:ext cx="3605134" cy="360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lay"/>
              <a:buNone/>
            </a:pPr>
            <a:r>
              <a:rPr lang="en-US" sz="7500"/>
              <a:t>Propagation Tray </a:t>
            </a:r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4" name="Google Shape;264;p26" descr="Bootstrap Farmer Reusable Seed Starting Trays - Extra Strength No Holes  Nursery Trays, 5-Pack, for Propagation, Seed Starter, Plant Germination,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5723" y="1690688"/>
            <a:ext cx="6644735" cy="229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 descr="72 cell Plug Trays, (Qty. 5) Seed Starting trays, Cloning, Propagation –  Starting Garde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280" y="1777480"/>
            <a:ext cx="4487523" cy="448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 descr="Pack of 3 128-Plug Seedling Trays - Go Green Aquaponics"/>
          <p:cNvPicPr preferRelativeResize="0"/>
          <p:nvPr/>
        </p:nvPicPr>
        <p:blipFill rotWithShape="1">
          <a:blip r:embed="rId5">
            <a:alphaModFix/>
          </a:blip>
          <a:srcRect t="26038" b="32586"/>
          <a:stretch/>
        </p:blipFill>
        <p:spPr>
          <a:xfrm>
            <a:off x="4949720" y="4021241"/>
            <a:ext cx="6858000" cy="268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Resin-Coated</a:t>
            </a:r>
            <a:br>
              <a:rPr lang="en-US" sz="6600"/>
            </a:br>
            <a:r>
              <a:rPr lang="en-US" sz="6600"/>
              <a:t>Fertilizer</a:t>
            </a:r>
            <a:endParaRPr/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 descr="Pros and Cons of Using Controlled-Release Fertilizers in the Greenhouse |  PT Growers and Consum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1" y="3068053"/>
            <a:ext cx="5143499" cy="378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 descr="Polymer Resin Coated Fertilizer Slow Controlled Release Urea - China Urea,  Polymer Coated Urea | Made-in-China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6409" y="217982"/>
            <a:ext cx="2891858" cy="2945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Respirator</a:t>
            </a:r>
            <a:endParaRPr/>
          </a:p>
        </p:txBody>
      </p:sp>
      <p:pic>
        <p:nvPicPr>
          <p:cNvPr id="280" name="Google Shape;2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lang="en-US" sz="8800"/>
              <a:t>Sand</a:t>
            </a:r>
            <a:endParaRPr/>
          </a:p>
        </p:txBody>
      </p:sp>
      <p:pic>
        <p:nvPicPr>
          <p:cNvPr id="286" name="Google Shape;2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Shade</a:t>
            </a:r>
            <a:br>
              <a:rPr lang="en-US" sz="7200"/>
            </a:br>
            <a:r>
              <a:rPr lang="en-US" sz="7200"/>
              <a:t>Fabric</a:t>
            </a:r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Bark Medium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Sheet Moss</a:t>
            </a:r>
            <a:endParaRPr/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 descr="Sheet Moss Greene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0921" y="1690688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Siphon </a:t>
            </a:r>
            <a:br>
              <a:rPr lang="en-US" sz="6600"/>
            </a:br>
            <a:r>
              <a:rPr lang="en-US" sz="6600"/>
              <a:t>Proportioner</a:t>
            </a:r>
            <a:endParaRPr/>
          </a:p>
        </p:txBody>
      </p:sp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 descr="Image result for hozon siphon mix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7836" y="2197697"/>
            <a:ext cx="4403128" cy="440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Soil Moisture Meter </a:t>
            </a:r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14" name="Google Shape;314;p33" descr="Soil Moisture Meter, Soil Test Kit, Moisture Meter for Plants, Plant Water  Meter for Garden Lawn Farm Indoor &amp; Outdoor Use, Soil Tester Hygrometer  Sensor for Plant Care, No Battery Needed 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6001" y="0"/>
            <a:ext cx="4530204" cy="453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 descr="TDR 350 FieldScout Moisture Meter - Spectr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4516" y="3175104"/>
            <a:ext cx="3571485" cy="357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 descr="PMS710 Digital Soil Moisture Meter for Soil River Sand Analyze Moisture  Measur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6" y="1643257"/>
            <a:ext cx="3814545" cy="357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Solenoid Valve</a:t>
            </a:r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3" name="Google Shape;323;p34" descr="PVC Solenoid Valve, 1 inch, 120V A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629" y="681037"/>
            <a:ext cx="5343993" cy="534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 descr="Beduan Brass Electric Solenoid Valve, 1/2&quot; 12V Air Valve Normally Colsed for Water Air Gas Fuel O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7401" y="1825625"/>
            <a:ext cx="3328599" cy="4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Spaghetti tubing (1/4” diameter or less) 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1" name="Google Shape;331;p35" descr="Raindrip 016025p Drip Irrigation Poly Tubing, 1/4&quot; x 25', Bl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203" y="2938072"/>
            <a:ext cx="3740046" cy="374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 descr="Spaghetti Tubing 20 Pa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4108" y="1717389"/>
            <a:ext cx="4459574" cy="44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5" descr="PTFE Spaghetti Tubing .119 OD x .095 ID x .012 Wall x 100 Ft AWG11 ** | eBay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5" descr="PTFE Spaghetti Tubing .042 OD x .022 ID x .010 Wall x 100 Ft AWG24 -  23140** | e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652" y="1455347"/>
            <a:ext cx="38100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 descr="Raindrip - R251DT - Polyethylene Drip Irrigation Tubing 1/4 in. Dia. x 50  ft. 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2328" y="4188215"/>
            <a:ext cx="24288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>
            <a:spLocks noGrp="1"/>
          </p:cNvSpPr>
          <p:nvPr>
            <p:ph type="title"/>
          </p:nvPr>
        </p:nvSpPr>
        <p:spPr>
          <a:xfrm>
            <a:off x="0" y="3384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5400"/>
              <a:t>Sphagnum</a:t>
            </a:r>
            <a:br>
              <a:rPr lang="en-US" sz="5400"/>
            </a:br>
            <a:r>
              <a:rPr lang="en-US" sz="5400"/>
              <a:t>Moss</a:t>
            </a:r>
            <a:endParaRPr/>
          </a:p>
        </p:txBody>
      </p:sp>
      <p:pic>
        <p:nvPicPr>
          <p:cNvPr id="341" name="Google Shape;34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9700" y="0"/>
            <a:ext cx="824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334827" y="29707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Spray Suit</a:t>
            </a:r>
            <a:endParaRPr/>
          </a:p>
        </p:txBody>
      </p:sp>
      <p:pic>
        <p:nvPicPr>
          <p:cNvPr id="347" name="Google Shape;347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06478" y="1"/>
            <a:ext cx="348552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2161" y="2993682"/>
            <a:ext cx="3864317" cy="386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Styrofoam</a:t>
            </a:r>
            <a:endParaRPr/>
          </a:p>
        </p:txBody>
      </p:sp>
      <p:pic>
        <p:nvPicPr>
          <p:cNvPr id="354" name="Google Shape;3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Tape </a:t>
            </a:r>
            <a:br>
              <a:rPr lang="en-US" sz="7200"/>
            </a:br>
            <a:r>
              <a:rPr lang="en-US" sz="7200"/>
              <a:t>Measure</a:t>
            </a:r>
            <a:endParaRPr/>
          </a:p>
        </p:txBody>
      </p:sp>
      <p:pic>
        <p:nvPicPr>
          <p:cNvPr id="360" name="Google Shape;36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 txBox="1">
            <a:spLocks noGrp="1"/>
          </p:cNvSpPr>
          <p:nvPr>
            <p:ph type="title"/>
          </p:nvPr>
        </p:nvSpPr>
        <p:spPr>
          <a:xfrm>
            <a:off x="645130" y="5289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Vermiculite</a:t>
            </a:r>
            <a:endParaRPr/>
          </a:p>
        </p:txBody>
      </p:sp>
      <p:pic>
        <p:nvPicPr>
          <p:cNvPr id="366" name="Google Shape;36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Bulb Planter</a:t>
            </a:r>
            <a:endParaRPr/>
          </a:p>
        </p:txBody>
      </p:sp>
      <p:pic>
        <p:nvPicPr>
          <p:cNvPr id="111" name="Google Shape;111;p4" descr="Jardineer Bulb Planter Tool Garden Set, Long Handle Bulb Planter and Small  Bulb Planting Tool, Ideal Bulb Transplanter Kit for Tulips, Daffodils, Lily 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072" y="554636"/>
            <a:ext cx="5748728" cy="574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 descr="Edward Tools Bulb Planter - Bend Free Tool for Planting Bulbs - Automatic Soil 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76935" y="2141537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Water</a:t>
            </a:r>
            <a:br>
              <a:rPr lang="en-US" sz="7200"/>
            </a:br>
            <a:r>
              <a:rPr lang="en-US" sz="7200"/>
              <a:t> Breaker</a:t>
            </a:r>
            <a:endParaRPr/>
          </a:p>
        </p:txBody>
      </p:sp>
      <p:pic>
        <p:nvPicPr>
          <p:cNvPr id="372" name="Google Shape;37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Water Soluble Fertilizer </a:t>
            </a:r>
            <a:endParaRPr/>
          </a:p>
        </p:txBody>
      </p:sp>
      <p:pic>
        <p:nvPicPr>
          <p:cNvPr id="378" name="Google Shape;378;p42" descr="Water Soluble Fertilizer, 2.5 lb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059" y="2299919"/>
            <a:ext cx="6207883" cy="259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Cell Pack Container 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9" name="Google Shape;119;p5" descr="True Leaf Market | True Leaf Market Seed Compa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317" y="1452446"/>
            <a:ext cx="3704835" cy="370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descr="Seed tray insert 12 — Plant Pots Dire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0331" y="2198804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【New】Silicone Seed Starting Trays 12 Cells Twin Pa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495" y="2330995"/>
            <a:ext cx="3704836" cy="370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Coconut Coir/ Liner</a:t>
            </a:r>
            <a:endParaRPr/>
          </a:p>
        </p:txBody>
      </p:sp>
      <p:pic>
        <p:nvPicPr>
          <p:cNvPr id="127" name="Google Shape;127;p6" descr="Coco Coir Liner for Hanging Basket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12402" y="2884540"/>
            <a:ext cx="3762322" cy="376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descr="Farmlyn Creek 12 Pack Coco Fiber Liner Sheets Replacement for Planters,  Substrate Mats for Small Pets, 10 x 20 in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202" y="1844675"/>
            <a:ext cx="46482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Gardman Coco Liner Bulk Roll, 36&quot; x 33' at BestNest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0" y="136054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73308" y="1519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Compressed</a:t>
            </a:r>
            <a:br>
              <a:rPr lang="en-US" sz="7200"/>
            </a:br>
            <a:r>
              <a:rPr lang="en-US" sz="7200"/>
              <a:t>Air </a:t>
            </a:r>
            <a:br>
              <a:rPr lang="en-US" sz="7200"/>
            </a:br>
            <a:r>
              <a:rPr lang="en-US" sz="7200"/>
              <a:t>Sprayer</a:t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Drip Emitter, Irrigation </a:t>
            </a:r>
            <a:endParaRPr/>
          </a:p>
        </p:txBody>
      </p:sp>
      <p:pic>
        <p:nvPicPr>
          <p:cNvPr id="141" name="Google Shape;141;p8" descr="Point Source Drip Emitters | Hunter Industri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58003" y="2625725"/>
            <a:ext cx="7943850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Choosing drippers and drip emitters - Hawthorne Gardening C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02" y="1690688"/>
            <a:ext cx="47625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 descr="DIG Corp | PC Button Drip Emit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0035" y="273050"/>
            <a:ext cx="3451817" cy="284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lang="en-US" sz="8800"/>
              <a:t>Dry Foam</a:t>
            </a:r>
            <a:endParaRPr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</Words>
  <Application>Microsoft Office PowerPoint</Application>
  <PresentationFormat>Widescreen</PresentationFormat>
  <Paragraphs>46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Noto Sans Symbols</vt:lpstr>
      <vt:lpstr>Arial</vt:lpstr>
      <vt:lpstr>Libre Franklin</vt:lpstr>
      <vt:lpstr>Play</vt:lpstr>
      <vt:lpstr>Georgia</vt:lpstr>
      <vt:lpstr>Office Theme</vt:lpstr>
      <vt:lpstr>PowerPoint Presentation</vt:lpstr>
      <vt:lpstr>Bypass Pruner</vt:lpstr>
      <vt:lpstr>Bark Medium</vt:lpstr>
      <vt:lpstr>Bulb Planter</vt:lpstr>
      <vt:lpstr>Cell Pack Container </vt:lpstr>
      <vt:lpstr>Coconut Coir/ Liner</vt:lpstr>
      <vt:lpstr>Compressed Air  Sprayer</vt:lpstr>
      <vt:lpstr>Drip Emitter, Irrigation </vt:lpstr>
      <vt:lpstr>Dry Foam</vt:lpstr>
      <vt:lpstr>Floral Foam</vt:lpstr>
      <vt:lpstr>Ground  Limestone</vt:lpstr>
      <vt:lpstr>Hose-end Repair Fitting</vt:lpstr>
      <vt:lpstr>Hose-end Sprayer</vt:lpstr>
      <vt:lpstr>Hose-end Washer</vt:lpstr>
      <vt:lpstr>Hose Repair Coupling</vt:lpstr>
      <vt:lpstr>Irrigation Timer </vt:lpstr>
      <vt:lpstr>Mist Nozzle  (Mist Bed)</vt:lpstr>
      <vt:lpstr>Peat Moss</vt:lpstr>
      <vt:lpstr>Perlite</vt:lpstr>
      <vt:lpstr>Pest Strips </vt:lpstr>
      <vt:lpstr>pH Testing Meter</vt:lpstr>
      <vt:lpstr>Polyethylene Film</vt:lpstr>
      <vt:lpstr>Polyethylene Pipe</vt:lpstr>
      <vt:lpstr>Propagation Mat</vt:lpstr>
      <vt:lpstr>Propagation Tray </vt:lpstr>
      <vt:lpstr>Resin-Coated Fertilizer</vt:lpstr>
      <vt:lpstr>Respirator</vt:lpstr>
      <vt:lpstr>Sand</vt:lpstr>
      <vt:lpstr>Shade Fabric</vt:lpstr>
      <vt:lpstr>Sheet Moss</vt:lpstr>
      <vt:lpstr>Siphon  Proportioner</vt:lpstr>
      <vt:lpstr>Soil Moisture Meter </vt:lpstr>
      <vt:lpstr>Solenoid Valve</vt:lpstr>
      <vt:lpstr>Spaghetti tubing (1/4” diameter or less) </vt:lpstr>
      <vt:lpstr>Sphagnum Moss</vt:lpstr>
      <vt:lpstr>Spray Suit</vt:lpstr>
      <vt:lpstr>Styrofoam</vt:lpstr>
      <vt:lpstr>Tape  Measure</vt:lpstr>
      <vt:lpstr>Vermiculite</vt:lpstr>
      <vt:lpstr>Water  Breaker</vt:lpstr>
      <vt:lpstr>Water Soluble Fertilizer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Royal</dc:creator>
  <cp:lastModifiedBy>Melissa Riley</cp:lastModifiedBy>
  <cp:revision>1</cp:revision>
  <dcterms:created xsi:type="dcterms:W3CDTF">2017-02-08T14:58:49Z</dcterms:created>
  <dcterms:modified xsi:type="dcterms:W3CDTF">2026-06-23T01:10:43Z</dcterms:modified>
</cp:coreProperties>
</file>